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6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87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6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5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5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7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79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1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1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4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28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159E1-849A-4ED4-AF04-5A9FE24092AF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0F3B2-0AD6-4392-8D64-1EC68E6B2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88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Example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57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Web-based travel planner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 Side: </a:t>
            </a:r>
          </a:p>
          <a:p>
            <a:pPr lvl="1"/>
            <a:r>
              <a:rPr lang="en-US" dirty="0" smtClean="0"/>
              <a:t>User registration and login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bility to coordinate flights, hotels, and tours &amp; excursions through multiple countries and locations</a:t>
            </a:r>
          </a:p>
          <a:p>
            <a:pPr lvl="1"/>
            <a:r>
              <a:rPr lang="en-US" dirty="0" smtClean="0"/>
              <a:t>Create itineraries (consolidation of flights, hotels, tours)</a:t>
            </a:r>
          </a:p>
          <a:p>
            <a:endParaRPr lang="en-US" dirty="0"/>
          </a:p>
          <a:p>
            <a:r>
              <a:rPr lang="en-US" dirty="0" smtClean="0"/>
              <a:t>Server Side: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atabases of users, airline, hotel, and tour information</a:t>
            </a:r>
          </a:p>
          <a:p>
            <a:pPr lvl="1"/>
            <a:r>
              <a:rPr lang="en-US" dirty="0" smtClean="0"/>
              <a:t>Site Administration (dashboard)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92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19" y="0"/>
            <a:ext cx="11586906" cy="6593296"/>
          </a:xfrm>
        </p:spPr>
      </p:pic>
    </p:spTree>
    <p:extLst>
      <p:ext uri="{BB962C8B-B14F-4D97-AF65-F5344CB8AC3E}">
        <p14:creationId xmlns:p14="http://schemas.microsoft.com/office/powerpoint/2010/main" val="412620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Client Side: </a:t>
            </a:r>
          </a:p>
          <a:p>
            <a:pPr lvl="1"/>
            <a:r>
              <a:rPr lang="en-US" dirty="0" smtClean="0"/>
              <a:t>User registration and login</a:t>
            </a:r>
          </a:p>
          <a:p>
            <a:pPr lvl="1"/>
            <a:r>
              <a:rPr lang="en-US" dirty="0" smtClean="0"/>
              <a:t>flights, hotels, and </a:t>
            </a:r>
            <a:r>
              <a:rPr lang="en-US" dirty="0" smtClean="0"/>
              <a:t>tours/excursions </a:t>
            </a:r>
            <a:r>
              <a:rPr lang="en-US" dirty="0" smtClean="0"/>
              <a:t>user screens</a:t>
            </a:r>
          </a:p>
          <a:p>
            <a:pPr lvl="1"/>
            <a:r>
              <a:rPr lang="en-US" i="1" dirty="0" smtClean="0"/>
              <a:t>consolidation</a:t>
            </a:r>
            <a:r>
              <a:rPr lang="en-US" dirty="0" smtClean="0"/>
              <a:t> (of flights, hotels, tours) user screen</a:t>
            </a:r>
          </a:p>
          <a:p>
            <a:endParaRPr lang="en-US" dirty="0"/>
          </a:p>
          <a:p>
            <a:r>
              <a:rPr lang="en-US" dirty="0" smtClean="0"/>
              <a:t>Server Side: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atabases of users, airline, hotel, and tour information</a:t>
            </a:r>
          </a:p>
          <a:p>
            <a:pPr lvl="1"/>
            <a:r>
              <a:rPr lang="en-US" dirty="0" smtClean="0"/>
              <a:t>Site Administration (dashboard)</a:t>
            </a:r>
          </a:p>
          <a:p>
            <a:pPr lvl="1"/>
            <a:endParaRPr lang="en-US" dirty="0"/>
          </a:p>
          <a:p>
            <a:r>
              <a:rPr lang="en-US" dirty="0" smtClean="0"/>
              <a:t>Server / Client Interfaces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275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typical - done once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>
          <a:xfrm>
            <a:off x="1981200" y="1673225"/>
            <a:ext cx="4038600" cy="47180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Customer meetings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System Spec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Review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SRS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Review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Top Level Design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Test Plan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Review</a:t>
            </a:r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sp>
        <p:nvSpPr>
          <p:cNvPr id="19460" name="Rectangle 4"/>
          <p:cNvSpPr>
            <a:spLocks noGrp="1" noChangeArrowheads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72200" y="1673225"/>
            <a:ext cx="4038600" cy="47180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Integration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Documentation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Customer Site Deployment</a:t>
            </a:r>
          </a:p>
        </p:txBody>
      </p:sp>
    </p:spTree>
    <p:extLst>
      <p:ext uri="{BB962C8B-B14F-4D97-AF65-F5344CB8AC3E}">
        <p14:creationId xmlns:p14="http://schemas.microsoft.com/office/powerpoint/2010/main" val="423158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typical - done for each module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Detailed Design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Code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Walk-thru / Review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Unit Test</a:t>
            </a:r>
          </a:p>
        </p:txBody>
      </p:sp>
    </p:spTree>
    <p:extLst>
      <p:ext uri="{BB962C8B-B14F-4D97-AF65-F5344CB8AC3E}">
        <p14:creationId xmlns:p14="http://schemas.microsoft.com/office/powerpoint/2010/main" val="36966300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145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Project Example</vt:lpstr>
      <vt:lpstr>Web-based travel planner</vt:lpstr>
      <vt:lpstr>PowerPoint Presentation</vt:lpstr>
      <vt:lpstr>Major Modules</vt:lpstr>
      <vt:lpstr>typical - done once</vt:lpstr>
      <vt:lpstr>typical - done for each module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Example</dc:title>
  <dc:creator>Michael Buckley</dc:creator>
  <cp:lastModifiedBy>Michael Buckley</cp:lastModifiedBy>
  <cp:revision>9</cp:revision>
  <dcterms:created xsi:type="dcterms:W3CDTF">2022-11-08T13:18:16Z</dcterms:created>
  <dcterms:modified xsi:type="dcterms:W3CDTF">2022-11-09T15:17:39Z</dcterms:modified>
</cp:coreProperties>
</file>