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49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8E59A9-5163-4D78-8BF7-0E4871AD094D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B4BA2F-81F1-4579-B42C-922F595C082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B231D0-FD58-45F0-98E7-6D6D9F3C281E}" type="datetimeFigureOut">
              <a:rPr lang="en-US" smtClean="0"/>
              <a:pPr/>
              <a:t>11/7/09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C322C8-5C21-4CE5-B752-F98C2CC6448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-76200" y="564177"/>
            <a:ext cx="8411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 smtClean="0">
                <a:latin typeface="Calibri"/>
                <a:cs typeface="Calibri"/>
              </a:rPr>
              <a:t>welcome</a:t>
            </a:r>
            <a:endParaRPr lang="en-US" sz="1400" dirty="0">
              <a:latin typeface="Calibri"/>
              <a:cs typeface="Calibri"/>
            </a:endParaRPr>
          </a:p>
        </p:txBody>
      </p:sp>
      <p:cxnSp>
        <p:nvCxnSpPr>
          <p:cNvPr id="6" name="Straight Connector 11"/>
          <p:cNvCxnSpPr>
            <a:stCxn id="15" idx="2"/>
            <a:endCxn id="7" idx="0"/>
          </p:cNvCxnSpPr>
          <p:nvPr/>
        </p:nvCxnSpPr>
        <p:spPr bwMode="auto">
          <a:xfrm rot="5400000">
            <a:off x="440323" y="774531"/>
            <a:ext cx="567154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7" name="Rounded Rectangle 6"/>
          <p:cNvSpPr/>
          <p:nvPr/>
        </p:nvSpPr>
        <p:spPr bwMode="auto">
          <a:xfrm>
            <a:off x="76200" y="1058108"/>
            <a:ext cx="1295400" cy="533400"/>
          </a:xfrm>
          <a:prstGeom prst="roundRect">
            <a:avLst/>
          </a:prstGeom>
          <a:solidFill>
            <a:srgbClr val="0070C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err="1" smtClean="0">
                <a:solidFill>
                  <a:srgbClr val="FFFFFF"/>
                </a:solidFill>
                <a:latin typeface="Calibri"/>
                <a:cs typeface="Calibri"/>
              </a:rPr>
              <a:t>Welcome.do</a:t>
            </a:r>
            <a:endParaRPr lang="en-US" sz="1600" dirty="0">
              <a:solidFill>
                <a:srgbClr val="FFFFFF"/>
              </a:solidFill>
              <a:latin typeface="Calibri"/>
              <a:cs typeface="Calibri"/>
            </a:endParaRPr>
          </a:p>
        </p:txBody>
      </p:sp>
      <p:cxnSp>
        <p:nvCxnSpPr>
          <p:cNvPr id="8" name="Straight Connector 11"/>
          <p:cNvCxnSpPr>
            <a:stCxn id="22" idx="3"/>
            <a:endCxn id="9" idx="1"/>
          </p:cNvCxnSpPr>
          <p:nvPr/>
        </p:nvCxnSpPr>
        <p:spPr bwMode="auto">
          <a:xfrm>
            <a:off x="1219200" y="2848808"/>
            <a:ext cx="1978562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" name="Rounded Rectangle 8"/>
          <p:cNvSpPr/>
          <p:nvPr/>
        </p:nvSpPr>
        <p:spPr bwMode="auto">
          <a:xfrm>
            <a:off x="3197762" y="2582108"/>
            <a:ext cx="1295400" cy="533400"/>
          </a:xfrm>
          <a:prstGeom prst="roundRect">
            <a:avLst/>
          </a:prstGeom>
          <a:solidFill>
            <a:srgbClr val="0070C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smtClean="0">
                <a:solidFill>
                  <a:srgbClr val="FFFFFF"/>
                </a:solidFill>
                <a:latin typeface="Calibri"/>
                <a:cs typeface="Calibri"/>
              </a:rPr>
              <a:t>CheckBid1.do</a:t>
            </a:r>
            <a:endParaRPr lang="en-US" sz="1600" dirty="0">
              <a:solidFill>
                <a:srgbClr val="FFFFFF"/>
              </a:solidFill>
              <a:latin typeface="Calibri"/>
              <a:cs typeface="Calibri"/>
            </a:endParaRPr>
          </a:p>
        </p:txBody>
      </p:sp>
      <p:sp>
        <p:nvSpPr>
          <p:cNvPr id="10" name="Rounded Rectangle 9"/>
          <p:cNvSpPr/>
          <p:nvPr/>
        </p:nvSpPr>
        <p:spPr bwMode="auto">
          <a:xfrm>
            <a:off x="8229600" y="2582108"/>
            <a:ext cx="838200" cy="533400"/>
          </a:xfrm>
          <a:prstGeom prst="roundRect">
            <a:avLst/>
          </a:prstGeom>
          <a:solidFill>
            <a:srgbClr val="0070C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err="1" smtClean="0">
                <a:solidFill>
                  <a:srgbClr val="FFFFFF"/>
                </a:solidFill>
                <a:latin typeface="Calibri"/>
                <a:cs typeface="Calibri"/>
              </a:rPr>
              <a:t>Buy.do</a:t>
            </a:r>
            <a:endParaRPr lang="en-US" sz="1600" dirty="0">
              <a:solidFill>
                <a:srgbClr val="FFFFFF"/>
              </a:solidFill>
              <a:latin typeface="Calibri"/>
              <a:cs typeface="Calibri"/>
            </a:endParaRPr>
          </a:p>
        </p:txBody>
      </p:sp>
      <p:cxnSp>
        <p:nvCxnSpPr>
          <p:cNvPr id="11" name="Straight Connector 11"/>
          <p:cNvCxnSpPr>
            <a:stCxn id="24" idx="3"/>
            <a:endCxn id="10" idx="1"/>
          </p:cNvCxnSpPr>
          <p:nvPr/>
        </p:nvCxnSpPr>
        <p:spPr bwMode="auto">
          <a:xfrm>
            <a:off x="6547924" y="2848808"/>
            <a:ext cx="1681676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9" idx="3"/>
            <a:endCxn id="24" idx="1"/>
          </p:cNvCxnSpPr>
          <p:nvPr/>
        </p:nvCxnSpPr>
        <p:spPr bwMode="auto">
          <a:xfrm>
            <a:off x="4493162" y="2848808"/>
            <a:ext cx="1143000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3" name="Rounded Rectangle 12"/>
          <p:cNvSpPr/>
          <p:nvPr/>
        </p:nvSpPr>
        <p:spPr bwMode="auto">
          <a:xfrm>
            <a:off x="7312562" y="2655332"/>
            <a:ext cx="688438" cy="383976"/>
          </a:xfrm>
          <a:prstGeom prst="roundRect">
            <a:avLst/>
          </a:prstGeom>
          <a:solidFill>
            <a:srgbClr val="FF9C0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err="1" smtClean="0">
                <a:latin typeface="Calibri"/>
                <a:cs typeface="Calibri"/>
              </a:rPr>
              <a:t>ccForm</a:t>
            </a:r>
            <a:endParaRPr lang="en-US" sz="1600" dirty="0">
              <a:latin typeface="Calibri"/>
              <a:cs typeface="Calibri"/>
            </a:endParaRPr>
          </a:p>
        </p:txBody>
      </p:sp>
      <p:sp>
        <p:nvSpPr>
          <p:cNvPr id="15" name="TextBox 44"/>
          <p:cNvSpPr txBox="1">
            <a:spLocks noChangeArrowheads="1"/>
          </p:cNvSpPr>
          <p:nvPr/>
        </p:nvSpPr>
        <p:spPr bwMode="auto">
          <a:xfrm>
            <a:off x="381000" y="152400"/>
            <a:ext cx="685800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600" b="1" dirty="0" smtClean="0">
                <a:latin typeface="Calibri"/>
                <a:cs typeface="Calibri"/>
              </a:rPr>
              <a:t>Start</a:t>
            </a:r>
            <a:endParaRPr lang="en-US" sz="1600" b="1" dirty="0">
              <a:latin typeface="Calibri"/>
              <a:cs typeface="Calibri"/>
            </a:endParaRPr>
          </a:p>
        </p:txBody>
      </p:sp>
      <p:cxnSp>
        <p:nvCxnSpPr>
          <p:cNvPr id="16" name="Straight Connector 11"/>
          <p:cNvCxnSpPr>
            <a:stCxn id="7" idx="2"/>
            <a:endCxn id="22" idx="0"/>
          </p:cNvCxnSpPr>
          <p:nvPr/>
        </p:nvCxnSpPr>
        <p:spPr bwMode="auto">
          <a:xfrm rot="5400000">
            <a:off x="228600" y="2086808"/>
            <a:ext cx="990600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0" y="1896308"/>
            <a:ext cx="7617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smtClean="0">
                <a:latin typeface="Calibri"/>
                <a:cs typeface="Calibri"/>
              </a:rPr>
              <a:t>forward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22" name="Document 21"/>
          <p:cNvSpPr/>
          <p:nvPr/>
        </p:nvSpPr>
        <p:spPr bwMode="auto">
          <a:xfrm>
            <a:off x="228600" y="2582108"/>
            <a:ext cx="990600" cy="533400"/>
          </a:xfrm>
          <a:prstGeom prst="flowChartDocument">
            <a:avLst/>
          </a:prstGeom>
          <a:solidFill>
            <a:srgbClr val="7BB31A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rIns="0" anchor="ctr"/>
          <a:lstStyle/>
          <a:p>
            <a:pPr algn="ctr"/>
            <a:r>
              <a:rPr lang="en-US" sz="1600" dirty="0" smtClean="0">
                <a:latin typeface="Calibri"/>
                <a:cs typeface="Calibri"/>
              </a:rPr>
              <a:t>PageA1.jsp</a:t>
            </a:r>
            <a:endParaRPr lang="en-US" sz="1600" dirty="0" smtClean="0">
              <a:latin typeface="Calibri"/>
              <a:cs typeface="Calibri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219200" y="2319754"/>
            <a:ext cx="8436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>
                <a:latin typeface="Calibri"/>
                <a:cs typeface="Calibri"/>
              </a:rPr>
              <a:t>Place Bid</a:t>
            </a:r>
          </a:p>
          <a:p>
            <a:pPr algn="ctr"/>
            <a:r>
              <a:rPr lang="en-US" sz="1400" dirty="0" smtClean="0">
                <a:latin typeface="Calibri"/>
                <a:cs typeface="Calibri"/>
              </a:rPr>
              <a:t>(button)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24" name="Document 23"/>
          <p:cNvSpPr/>
          <p:nvPr/>
        </p:nvSpPr>
        <p:spPr bwMode="auto">
          <a:xfrm>
            <a:off x="5636162" y="2582108"/>
            <a:ext cx="911762" cy="533400"/>
          </a:xfrm>
          <a:prstGeom prst="flowChartDocument">
            <a:avLst/>
          </a:prstGeom>
          <a:solidFill>
            <a:srgbClr val="7BB31A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rIns="0" anchor="ctr"/>
          <a:lstStyle/>
          <a:p>
            <a:pPr algn="ctr"/>
            <a:r>
              <a:rPr lang="en-US" sz="1600" dirty="0" err="1" smtClean="0">
                <a:latin typeface="Calibri"/>
                <a:cs typeface="Calibri"/>
              </a:rPr>
              <a:t>PageB.jsp</a:t>
            </a:r>
            <a:endParaRPr lang="en-US" sz="1600" dirty="0" smtClean="0">
              <a:latin typeface="Calibri"/>
              <a:cs typeface="Calibri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536513" y="2548354"/>
            <a:ext cx="94988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err="1" smtClean="0">
                <a:latin typeface="Calibri"/>
                <a:cs typeface="Calibri"/>
              </a:rPr>
              <a:t>highestBid</a:t>
            </a:r>
            <a:endParaRPr lang="en-US" sz="1400" dirty="0">
              <a:latin typeface="Calibri"/>
              <a:cs typeface="Calibri"/>
            </a:endParaRPr>
          </a:p>
        </p:txBody>
      </p:sp>
      <p:cxnSp>
        <p:nvCxnSpPr>
          <p:cNvPr id="26" name="Straight Connector 11"/>
          <p:cNvCxnSpPr>
            <a:stCxn id="27" idx="0"/>
            <a:endCxn id="10" idx="0"/>
          </p:cNvCxnSpPr>
          <p:nvPr/>
        </p:nvCxnSpPr>
        <p:spPr bwMode="auto">
          <a:xfrm rot="5400000" flipH="1" flipV="1">
            <a:off x="4838700" y="-1227892"/>
            <a:ext cx="1588" cy="7620000"/>
          </a:xfrm>
          <a:prstGeom prst="bentConnector3">
            <a:avLst>
              <a:gd name="adj1" fmla="val 34599622"/>
            </a:avLst>
          </a:prstGeom>
          <a:ln w="19050" cap="flat" cmpd="sng" algn="ctr">
            <a:solidFill>
              <a:srgbClr val="5F5F5F"/>
            </a:solidFill>
            <a:prstDash val="solid"/>
            <a:round/>
            <a:headEnd type="arrow" w="lg" len="med"/>
            <a:tailEnd type="none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7" name="Oval 26"/>
          <p:cNvSpPr/>
          <p:nvPr/>
        </p:nvSpPr>
        <p:spPr bwMode="auto">
          <a:xfrm>
            <a:off x="914400" y="2582108"/>
            <a:ext cx="228600" cy="228600"/>
          </a:xfrm>
          <a:prstGeom prst="ellipse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anchor="ctr" anchorCtr="0"/>
          <a:lstStyle/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343400" y="1740931"/>
            <a:ext cx="73081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smtClean="0">
                <a:latin typeface="Calibri"/>
                <a:cs typeface="Calibri"/>
              </a:rPr>
              <a:t>success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547924" y="2319754"/>
            <a:ext cx="7850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>
                <a:latin typeface="Calibri"/>
                <a:cs typeface="Calibri"/>
              </a:rPr>
              <a:t>Buy</a:t>
            </a:r>
          </a:p>
          <a:p>
            <a:pPr algn="ctr"/>
            <a:r>
              <a:rPr lang="en-US" sz="1400" dirty="0" smtClean="0">
                <a:latin typeface="Calibri"/>
                <a:cs typeface="Calibri"/>
              </a:rPr>
              <a:t>(button)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5176991" y="76200"/>
            <a:ext cx="38908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b="1" dirty="0" smtClean="0"/>
              <a:t>Auction </a:t>
            </a:r>
            <a:r>
              <a:rPr lang="en-US" sz="2000" b="1" dirty="0" smtClean="0"/>
              <a:t>Web App Workflow (MVC)</a:t>
            </a:r>
            <a:endParaRPr lang="en-US" sz="20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1219200" y="3349823"/>
            <a:ext cx="81619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alibri"/>
                <a:cs typeface="Calibri"/>
              </a:rPr>
              <a:t>!validate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33" name="Rounded Rectangle 32"/>
          <p:cNvSpPr/>
          <p:nvPr/>
        </p:nvSpPr>
        <p:spPr bwMode="auto">
          <a:xfrm>
            <a:off x="2057400" y="2667000"/>
            <a:ext cx="914400" cy="383976"/>
          </a:xfrm>
          <a:prstGeom prst="roundRect">
            <a:avLst/>
          </a:prstGeom>
          <a:solidFill>
            <a:srgbClr val="FF9C0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smtClean="0">
                <a:latin typeface="Calibri"/>
                <a:cs typeface="Calibri"/>
              </a:rPr>
              <a:t>bidForm1</a:t>
            </a:r>
            <a:endParaRPr lang="en-US" sz="1600" dirty="0">
              <a:latin typeface="Calibri"/>
              <a:cs typeface="Calibri"/>
            </a:endParaRPr>
          </a:p>
        </p:txBody>
      </p:sp>
      <p:cxnSp>
        <p:nvCxnSpPr>
          <p:cNvPr id="34" name="Straight Connector 11"/>
          <p:cNvCxnSpPr>
            <a:stCxn id="33" idx="2"/>
            <a:endCxn id="22" idx="2"/>
          </p:cNvCxnSpPr>
          <p:nvPr/>
        </p:nvCxnSpPr>
        <p:spPr bwMode="auto">
          <a:xfrm rot="5400000">
            <a:off x="1604616" y="2170260"/>
            <a:ext cx="29268" cy="1790700"/>
          </a:xfrm>
          <a:prstGeom prst="curvedConnector3">
            <a:avLst>
              <a:gd name="adj1" fmla="val 1001544"/>
            </a:avLst>
          </a:prstGeom>
          <a:ln w="19050" cap="flat" cmpd="sng" algn="ctr">
            <a:solidFill>
              <a:srgbClr val="5F5F5F"/>
            </a:solidFill>
            <a:prstDash val="sysDash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46" name="Straight Connector 11"/>
          <p:cNvCxnSpPr>
            <a:stCxn id="24" idx="2"/>
            <a:endCxn id="10" idx="2"/>
          </p:cNvCxnSpPr>
          <p:nvPr/>
        </p:nvCxnSpPr>
        <p:spPr bwMode="auto">
          <a:xfrm rot="16200000" flipH="1">
            <a:off x="7352739" y="1819547"/>
            <a:ext cx="35264" cy="2556657"/>
          </a:xfrm>
          <a:prstGeom prst="bentConnector3">
            <a:avLst>
              <a:gd name="adj1" fmla="val 748253"/>
            </a:avLst>
          </a:prstGeom>
          <a:ln w="19050" cap="flat" cmpd="sng" algn="ctr">
            <a:solidFill>
              <a:srgbClr val="5F5F5F"/>
            </a:solidFill>
            <a:prstDash val="solid"/>
            <a:round/>
            <a:headEnd type="arrow" w="lg" len="med"/>
            <a:tailEnd type="none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7007762" y="3349823"/>
            <a:ext cx="6482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smtClean="0">
                <a:latin typeface="Calibri"/>
                <a:cs typeface="Calibri"/>
              </a:rPr>
              <a:t>failure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53" name="Document 52"/>
          <p:cNvSpPr/>
          <p:nvPr/>
        </p:nvSpPr>
        <p:spPr bwMode="auto">
          <a:xfrm>
            <a:off x="3273962" y="4267200"/>
            <a:ext cx="1143000" cy="533400"/>
          </a:xfrm>
          <a:prstGeom prst="flowChartDocument">
            <a:avLst/>
          </a:prstGeom>
          <a:solidFill>
            <a:srgbClr val="7BB31A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rIns="0" anchor="ctr"/>
          <a:lstStyle/>
          <a:p>
            <a:pPr algn="ctr"/>
            <a:r>
              <a:rPr lang="en-US" sz="1600" dirty="0" smtClean="0">
                <a:latin typeface="Calibri"/>
                <a:cs typeface="Calibri"/>
              </a:rPr>
              <a:t>PageA2.jsp</a:t>
            </a:r>
            <a:endParaRPr lang="en-US" sz="1600" dirty="0" smtClean="0">
              <a:latin typeface="Calibri"/>
              <a:cs typeface="Calibri"/>
            </a:endParaRPr>
          </a:p>
        </p:txBody>
      </p:sp>
      <p:cxnSp>
        <p:nvCxnSpPr>
          <p:cNvPr id="54" name="Straight Connector 11"/>
          <p:cNvCxnSpPr>
            <a:stCxn id="9" idx="2"/>
            <a:endCxn id="53" idx="0"/>
          </p:cNvCxnSpPr>
          <p:nvPr/>
        </p:nvCxnSpPr>
        <p:spPr bwMode="auto">
          <a:xfrm rot="5400000">
            <a:off x="3269616" y="3691354"/>
            <a:ext cx="1151692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55" name="TextBox 54"/>
          <p:cNvSpPr txBox="1"/>
          <p:nvPr/>
        </p:nvSpPr>
        <p:spPr>
          <a:xfrm>
            <a:off x="3810000" y="3502223"/>
            <a:ext cx="12165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latin typeface="Calibri"/>
                <a:cs typeface="Calibri"/>
              </a:rPr>
              <a:t>notHighestBid</a:t>
            </a:r>
            <a:endParaRPr lang="en-US" sz="1400" dirty="0">
              <a:latin typeface="Calibri"/>
              <a:cs typeface="Calibri"/>
            </a:endParaRPr>
          </a:p>
        </p:txBody>
      </p:sp>
      <p:cxnSp>
        <p:nvCxnSpPr>
          <p:cNvPr id="68" name="Straight Connector 11"/>
          <p:cNvCxnSpPr>
            <a:stCxn id="53" idx="2"/>
            <a:endCxn id="69" idx="0"/>
          </p:cNvCxnSpPr>
          <p:nvPr/>
        </p:nvCxnSpPr>
        <p:spPr bwMode="auto">
          <a:xfrm rot="5400000">
            <a:off x="3218230" y="5392568"/>
            <a:ext cx="1254464" cy="1588"/>
          </a:xfrm>
          <a:prstGeom prst="straightConnector1">
            <a:avLst/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9" name="Rounded Rectangle 68"/>
          <p:cNvSpPr/>
          <p:nvPr/>
        </p:nvSpPr>
        <p:spPr bwMode="auto">
          <a:xfrm>
            <a:off x="3197762" y="6019800"/>
            <a:ext cx="1295400" cy="533400"/>
          </a:xfrm>
          <a:prstGeom prst="roundRect">
            <a:avLst/>
          </a:prstGeom>
          <a:solidFill>
            <a:srgbClr val="0070C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smtClean="0">
                <a:solidFill>
                  <a:srgbClr val="FFFFFF"/>
                </a:solidFill>
                <a:latin typeface="Calibri"/>
                <a:cs typeface="Calibri"/>
              </a:rPr>
              <a:t>CheckBid2.do</a:t>
            </a:r>
            <a:endParaRPr lang="en-US" sz="1600" dirty="0">
              <a:solidFill>
                <a:srgbClr val="FFFFFF"/>
              </a:solidFill>
              <a:latin typeface="Calibri"/>
              <a:cs typeface="Calibri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3807362" y="4800600"/>
            <a:ext cx="8436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alibri"/>
                <a:cs typeface="Calibri"/>
              </a:rPr>
              <a:t>Place Bid</a:t>
            </a:r>
          </a:p>
          <a:p>
            <a:r>
              <a:rPr lang="en-US" sz="1400" dirty="0" smtClean="0">
                <a:latin typeface="Calibri"/>
                <a:cs typeface="Calibri"/>
              </a:rPr>
              <a:t>(button)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2816762" y="4876800"/>
            <a:ext cx="81619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smtClean="0">
                <a:latin typeface="Calibri"/>
                <a:cs typeface="Calibri"/>
              </a:rPr>
              <a:t>!validate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72" name="Rounded Rectangle 71"/>
          <p:cNvSpPr/>
          <p:nvPr/>
        </p:nvSpPr>
        <p:spPr bwMode="auto">
          <a:xfrm>
            <a:off x="3350162" y="5331024"/>
            <a:ext cx="990600" cy="383976"/>
          </a:xfrm>
          <a:prstGeom prst="roundRect">
            <a:avLst/>
          </a:prstGeom>
          <a:solidFill>
            <a:srgbClr val="FF9C00"/>
          </a:solidFill>
          <a:ln>
            <a:noFill/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anchor="ctr"/>
          <a:lstStyle/>
          <a:p>
            <a:pPr algn="ctr"/>
            <a:r>
              <a:rPr lang="en-US" sz="1600" dirty="0" smtClean="0">
                <a:latin typeface="Calibri"/>
                <a:cs typeface="Calibri"/>
              </a:rPr>
              <a:t>bidForm2</a:t>
            </a:r>
            <a:endParaRPr lang="en-US" sz="1600" dirty="0">
              <a:latin typeface="Calibri"/>
              <a:cs typeface="Calibri"/>
            </a:endParaRPr>
          </a:p>
        </p:txBody>
      </p:sp>
      <p:cxnSp>
        <p:nvCxnSpPr>
          <p:cNvPr id="86" name="Straight Connector 11"/>
          <p:cNvCxnSpPr>
            <a:stCxn id="69" idx="1"/>
            <a:endCxn id="53" idx="1"/>
          </p:cNvCxnSpPr>
          <p:nvPr/>
        </p:nvCxnSpPr>
        <p:spPr bwMode="auto">
          <a:xfrm rot="10800000" flipH="1">
            <a:off x="3197762" y="4533900"/>
            <a:ext cx="76200" cy="1752600"/>
          </a:xfrm>
          <a:prstGeom prst="bentConnector3">
            <a:avLst>
              <a:gd name="adj1" fmla="val -685965"/>
            </a:avLst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0" name="TextBox 89"/>
          <p:cNvSpPr txBox="1"/>
          <p:nvPr/>
        </p:nvSpPr>
        <p:spPr>
          <a:xfrm>
            <a:off x="1524000" y="5334000"/>
            <a:ext cx="12165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err="1" smtClean="0">
                <a:latin typeface="Calibri"/>
                <a:cs typeface="Calibri"/>
              </a:rPr>
              <a:t>notHighestBid</a:t>
            </a:r>
            <a:endParaRPr lang="en-US" sz="1400" dirty="0">
              <a:latin typeface="Calibri"/>
              <a:cs typeface="Calibri"/>
            </a:endParaRPr>
          </a:p>
        </p:txBody>
      </p:sp>
      <p:sp>
        <p:nvSpPr>
          <p:cNvPr id="92" name="Oval 91"/>
          <p:cNvSpPr/>
          <p:nvPr/>
        </p:nvSpPr>
        <p:spPr bwMode="auto">
          <a:xfrm>
            <a:off x="5633524" y="2895600"/>
            <a:ext cx="228600" cy="228600"/>
          </a:xfrm>
          <a:prstGeom prst="ellipse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lIns="0" tIns="0" rIns="0" anchor="ctr" anchorCtr="0"/>
          <a:lstStyle/>
          <a:p>
            <a:endParaRPr lang="en-US" b="1" dirty="0">
              <a:solidFill>
                <a:schemeClr val="bg1"/>
              </a:solidFill>
            </a:endParaRPr>
          </a:p>
        </p:txBody>
      </p:sp>
      <p:cxnSp>
        <p:nvCxnSpPr>
          <p:cNvPr id="95" name="Straight Connector 11"/>
          <p:cNvCxnSpPr/>
          <p:nvPr/>
        </p:nvCxnSpPr>
        <p:spPr bwMode="auto">
          <a:xfrm rot="5400000" flipH="1" flipV="1">
            <a:off x="3296712" y="5048180"/>
            <a:ext cx="565688" cy="1588"/>
          </a:xfrm>
          <a:prstGeom prst="curvedConnector3">
            <a:avLst>
              <a:gd name="adj1" fmla="val 50000"/>
            </a:avLst>
          </a:prstGeom>
          <a:ln w="19050" cap="flat" cmpd="sng" algn="ctr">
            <a:solidFill>
              <a:srgbClr val="5F5F5F"/>
            </a:solidFill>
            <a:prstDash val="sysDash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7" name="Straight Connector 11"/>
          <p:cNvCxnSpPr>
            <a:stCxn id="69" idx="3"/>
            <a:endCxn id="92" idx="2"/>
          </p:cNvCxnSpPr>
          <p:nvPr/>
        </p:nvCxnSpPr>
        <p:spPr bwMode="auto">
          <a:xfrm flipV="1">
            <a:off x="4493162" y="3009900"/>
            <a:ext cx="1140362" cy="3276600"/>
          </a:xfrm>
          <a:prstGeom prst="bentConnector3">
            <a:avLst>
              <a:gd name="adj1" fmla="val 50000"/>
            </a:avLst>
          </a:prstGeom>
          <a:ln w="19050" cap="flat" cmpd="sng" algn="ctr">
            <a:solidFill>
              <a:srgbClr val="5F5F5F"/>
            </a:solidFill>
            <a:prstDash val="solid"/>
            <a:round/>
            <a:headEnd type="none" w="med" len="med"/>
            <a:tailEnd type="arrow" w="lg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09" name="TextBox 108"/>
          <p:cNvSpPr txBox="1"/>
          <p:nvPr/>
        </p:nvSpPr>
        <p:spPr>
          <a:xfrm>
            <a:off x="4993713" y="4267200"/>
            <a:ext cx="94988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dirty="0" err="1" smtClean="0">
                <a:latin typeface="Calibri"/>
                <a:cs typeface="Calibri"/>
              </a:rPr>
              <a:t>highestBid</a:t>
            </a:r>
            <a:endParaRPr lang="en-US" sz="1400" dirty="0">
              <a:latin typeface="Calibri"/>
              <a:cs typeface="Calibri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  <p:bldP spid="9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292</TotalTime>
  <Words>52</Words>
  <Application>Microsoft Macintosh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ecurtmola</dc:creator>
  <cp:lastModifiedBy>Michalis Petropoulos</cp:lastModifiedBy>
  <cp:revision>11</cp:revision>
  <dcterms:created xsi:type="dcterms:W3CDTF">2009-11-07T19:28:22Z</dcterms:created>
  <dcterms:modified xsi:type="dcterms:W3CDTF">2009-11-07T23:02:22Z</dcterms:modified>
</cp:coreProperties>
</file>

<file path=docProps/thumbnail.jpeg>
</file>