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C5C5C"/>
    <a:srgbClr val="020000"/>
    <a:srgbClr val="CCCC99"/>
    <a:srgbClr val="5F5F5F"/>
    <a:srgbClr val="FF9C00"/>
    <a:srgbClr val="7BB31A"/>
    <a:srgbClr val="007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E59A9-5163-4D78-8BF7-0E4871AD094D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4BA2F-81F1-4579-B42C-922F595C0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4BA2F-81F1-4579-B42C-922F595C082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231D0-FD58-45F0-98E7-6D6D9F3C281E}" type="datetimeFigureOut">
              <a:rPr lang="en-US" smtClean="0"/>
              <a:pPr/>
              <a:t>11/30/09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/>
          <p:cNvSpPr txBox="1"/>
          <p:nvPr/>
        </p:nvSpPr>
        <p:spPr>
          <a:xfrm>
            <a:off x="4894863" y="76200"/>
            <a:ext cx="4172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/>
              <a:t>Data Entry Web App Workflow (MVC)</a:t>
            </a:r>
            <a:endParaRPr lang="en-US" sz="2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1610380"/>
            <a:ext cx="993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Students</a:t>
            </a:r>
          </a:p>
          <a:p>
            <a:pPr algn="r"/>
            <a:r>
              <a:rPr lang="en-US" sz="1400" dirty="0" smtClean="0">
                <a:latin typeface="Calibri"/>
                <a:cs typeface="Calibri"/>
              </a:rPr>
              <a:t>(hyperlink)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24200" y="2206823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64986" y="5026223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88986" y="5254823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00800" y="5483423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70201" y="3956446"/>
            <a:ext cx="816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!validate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124200" y="3426023"/>
            <a:ext cx="816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!validate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45" name="Document 44"/>
          <p:cNvSpPr/>
          <p:nvPr/>
        </p:nvSpPr>
        <p:spPr bwMode="auto">
          <a:xfrm>
            <a:off x="533400" y="1076980"/>
            <a:ext cx="1219200" cy="5334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menu.jsp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46" name="Document 45"/>
          <p:cNvSpPr/>
          <p:nvPr/>
        </p:nvSpPr>
        <p:spPr bwMode="auto">
          <a:xfrm>
            <a:off x="5334000" y="2209800"/>
            <a:ext cx="1371600" cy="5334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students.jsp</a:t>
            </a:r>
            <a:endParaRPr lang="en-US" sz="1600" dirty="0" smtClean="0">
              <a:latin typeface="Calibri"/>
              <a:cs typeface="Calibri"/>
            </a:endParaRPr>
          </a:p>
        </p:txBody>
      </p:sp>
      <p:cxnSp>
        <p:nvCxnSpPr>
          <p:cNvPr id="47" name="Straight Connector 11"/>
          <p:cNvCxnSpPr>
            <a:stCxn id="45" idx="2"/>
            <a:endCxn id="48" idx="0"/>
          </p:cNvCxnSpPr>
          <p:nvPr/>
        </p:nvCxnSpPr>
        <p:spPr bwMode="auto">
          <a:xfrm rot="5400000">
            <a:off x="825658" y="1892458"/>
            <a:ext cx="634684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 bwMode="auto">
          <a:xfrm>
            <a:off x="228600" y="2209800"/>
            <a:ext cx="18288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showStudents.do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1676400" y="20574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50" name="Straight Connector 11"/>
          <p:cNvCxnSpPr>
            <a:stCxn id="48" idx="3"/>
            <a:endCxn id="46" idx="1"/>
          </p:cNvCxnSpPr>
          <p:nvPr/>
        </p:nvCxnSpPr>
        <p:spPr bwMode="auto">
          <a:xfrm>
            <a:off x="2057400" y="2438400"/>
            <a:ext cx="3276600" cy="38100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 bwMode="auto">
          <a:xfrm>
            <a:off x="3093014" y="4114800"/>
            <a:ext cx="1631386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insertStudent.do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52" name="Rounded Rectangle 51"/>
          <p:cNvSpPr/>
          <p:nvPr/>
        </p:nvSpPr>
        <p:spPr bwMode="auto">
          <a:xfrm>
            <a:off x="5181600" y="4800600"/>
            <a:ext cx="16764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updateStudent.do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53" name="Rounded Rectangle 52"/>
          <p:cNvSpPr/>
          <p:nvPr/>
        </p:nvSpPr>
        <p:spPr bwMode="auto">
          <a:xfrm>
            <a:off x="7239000" y="5334000"/>
            <a:ext cx="1676400" cy="4572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deleteStudent.do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54" name="Straight Connector 11"/>
          <p:cNvCxnSpPr>
            <a:stCxn id="46" idx="2"/>
            <a:endCxn id="53" idx="0"/>
          </p:cNvCxnSpPr>
          <p:nvPr/>
        </p:nvCxnSpPr>
        <p:spPr bwMode="auto">
          <a:xfrm rot="16200000" flipH="1">
            <a:off x="5735468" y="2992268"/>
            <a:ext cx="2626064" cy="2057400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11"/>
          <p:cNvCxnSpPr>
            <a:stCxn id="46" idx="2"/>
            <a:endCxn id="52" idx="0"/>
          </p:cNvCxnSpPr>
          <p:nvPr/>
        </p:nvCxnSpPr>
        <p:spPr bwMode="auto">
          <a:xfrm rot="5400000">
            <a:off x="4973468" y="3754268"/>
            <a:ext cx="2092664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6" name="Straight Connector 11"/>
          <p:cNvCxnSpPr>
            <a:stCxn id="46" idx="2"/>
            <a:endCxn id="51" idx="0"/>
          </p:cNvCxnSpPr>
          <p:nvPr/>
        </p:nvCxnSpPr>
        <p:spPr bwMode="auto">
          <a:xfrm rot="5400000">
            <a:off x="4260822" y="2355822"/>
            <a:ext cx="1406864" cy="2111093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7" name="Rounded Rectangle 56"/>
          <p:cNvSpPr/>
          <p:nvPr/>
        </p:nvSpPr>
        <p:spPr bwMode="auto">
          <a:xfrm>
            <a:off x="3886200" y="3203376"/>
            <a:ext cx="1219200" cy="609600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StudentForm</a:t>
            </a:r>
          </a:p>
          <a:p>
            <a:pPr algn="ctr"/>
            <a:r>
              <a:rPr lang="en-US" sz="1600" dirty="0" smtClean="0">
                <a:latin typeface="Calibri"/>
                <a:cs typeface="Calibri"/>
              </a:rPr>
              <a:t>InsertUpdate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8" name="Rounded Rectangle 57"/>
          <p:cNvSpPr/>
          <p:nvPr/>
        </p:nvSpPr>
        <p:spPr bwMode="auto">
          <a:xfrm>
            <a:off x="5410200" y="3733800"/>
            <a:ext cx="1219200" cy="609600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StudentForm</a:t>
            </a:r>
          </a:p>
          <a:p>
            <a:pPr algn="ctr"/>
            <a:r>
              <a:rPr lang="en-US" sz="1600" dirty="0" smtClean="0">
                <a:latin typeface="Calibri"/>
                <a:cs typeface="Calibri"/>
              </a:rPr>
              <a:t>InsertUpdate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59" name="Rounded Rectangle 58"/>
          <p:cNvSpPr/>
          <p:nvPr/>
        </p:nvSpPr>
        <p:spPr bwMode="auto">
          <a:xfrm>
            <a:off x="7239000" y="4038600"/>
            <a:ext cx="1219200" cy="609600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StudentForm</a:t>
            </a:r>
          </a:p>
          <a:p>
            <a:pPr algn="ctr"/>
            <a:r>
              <a:rPr lang="en-US" sz="1600" dirty="0" smtClean="0">
                <a:latin typeface="Calibri"/>
                <a:cs typeface="Calibri"/>
              </a:rPr>
              <a:t>Delete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60" name="Straight Connector 11"/>
          <p:cNvCxnSpPr>
            <a:stCxn id="51" idx="2"/>
          </p:cNvCxnSpPr>
          <p:nvPr/>
        </p:nvCxnSpPr>
        <p:spPr bwMode="auto">
          <a:xfrm rot="16200000" flipH="1">
            <a:off x="3897453" y="4583253"/>
            <a:ext cx="1524002" cy="1501495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 bwMode="auto">
          <a:xfrm>
            <a:off x="1066800" y="24384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64" name="Straight Connector 11"/>
          <p:cNvCxnSpPr>
            <a:stCxn id="52" idx="2"/>
            <a:endCxn id="73" idx="0"/>
          </p:cNvCxnSpPr>
          <p:nvPr/>
        </p:nvCxnSpPr>
        <p:spPr bwMode="auto">
          <a:xfrm rot="5400000">
            <a:off x="5600700" y="5676900"/>
            <a:ext cx="8382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5" name="Straight Connector 11"/>
          <p:cNvCxnSpPr>
            <a:stCxn id="53" idx="1"/>
          </p:cNvCxnSpPr>
          <p:nvPr/>
        </p:nvCxnSpPr>
        <p:spPr bwMode="auto">
          <a:xfrm rot="10800000" flipV="1">
            <a:off x="6629400" y="5562600"/>
            <a:ext cx="609600" cy="533400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 bwMode="auto">
          <a:xfrm>
            <a:off x="1676400" y="24384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1447800" y="24384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68" name="Straight Connector 11"/>
          <p:cNvCxnSpPr>
            <a:stCxn id="58" idx="1"/>
            <a:endCxn id="67" idx="4"/>
          </p:cNvCxnSpPr>
          <p:nvPr/>
        </p:nvCxnSpPr>
        <p:spPr bwMode="auto">
          <a:xfrm rot="10800000">
            <a:off x="1562100" y="2667000"/>
            <a:ext cx="3848100" cy="1371600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ysDash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9" name="Straight Connector 11"/>
          <p:cNvCxnSpPr>
            <a:stCxn id="57" idx="1"/>
            <a:endCxn id="66" idx="4"/>
          </p:cNvCxnSpPr>
          <p:nvPr/>
        </p:nvCxnSpPr>
        <p:spPr bwMode="auto">
          <a:xfrm rot="10800000">
            <a:off x="1790700" y="2667000"/>
            <a:ext cx="2095500" cy="841176"/>
          </a:xfrm>
          <a:prstGeom prst="curvedConnector2">
            <a:avLst/>
          </a:prstGeom>
          <a:ln w="19050" cap="flat" cmpd="sng" algn="ctr">
            <a:solidFill>
              <a:srgbClr val="5F5F5F"/>
            </a:solidFill>
            <a:prstDash val="sysDash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343400" y="2667000"/>
            <a:ext cx="993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Insert</a:t>
            </a:r>
          </a:p>
          <a:p>
            <a:pPr algn="r"/>
            <a:r>
              <a:rPr lang="en-US" sz="1400" dirty="0" smtClean="0">
                <a:latin typeface="Calibri"/>
                <a:cs typeface="Calibri"/>
              </a:rPr>
              <a:t>(button)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29200" y="3200400"/>
            <a:ext cx="993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Update</a:t>
            </a:r>
          </a:p>
          <a:p>
            <a:pPr algn="r"/>
            <a:r>
              <a:rPr lang="en-US" sz="1400" dirty="0" smtClean="0">
                <a:latin typeface="Calibri"/>
                <a:cs typeface="Calibri"/>
              </a:rPr>
              <a:t>(button)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474079" y="2971800"/>
            <a:ext cx="993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latin typeface="Calibri"/>
                <a:cs typeface="Calibri"/>
              </a:rPr>
              <a:t>Delete</a:t>
            </a:r>
          </a:p>
          <a:p>
            <a:pPr algn="l"/>
            <a:r>
              <a:rPr lang="en-US" sz="1400" dirty="0" smtClean="0">
                <a:latin typeface="Calibri"/>
                <a:cs typeface="Calibri"/>
              </a:rPr>
              <a:t>(button)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73" name="Document 72"/>
          <p:cNvSpPr/>
          <p:nvPr/>
        </p:nvSpPr>
        <p:spPr bwMode="auto">
          <a:xfrm>
            <a:off x="5257800" y="6096000"/>
            <a:ext cx="1524000" cy="6096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studentAction.jsp</a:t>
            </a:r>
            <a:endParaRPr lang="en-US" sz="1600" dirty="0" smtClean="0">
              <a:latin typeface="Calibri"/>
              <a:cs typeface="Calibri"/>
            </a:endParaRPr>
          </a:p>
        </p:txBody>
      </p:sp>
      <p:cxnSp>
        <p:nvCxnSpPr>
          <p:cNvPr id="87" name="Straight Connector 11"/>
          <p:cNvCxnSpPr>
            <a:stCxn id="73" idx="3"/>
            <a:endCxn id="46" idx="3"/>
          </p:cNvCxnSpPr>
          <p:nvPr/>
        </p:nvCxnSpPr>
        <p:spPr bwMode="auto">
          <a:xfrm flipH="1" flipV="1">
            <a:off x="6705600" y="2476500"/>
            <a:ext cx="76200" cy="3924300"/>
          </a:xfrm>
          <a:prstGeom prst="bentConnector3">
            <a:avLst>
              <a:gd name="adj1" fmla="val -2918955"/>
            </a:avLst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1" grpId="0"/>
      <p:bldP spid="66" grpId="0"/>
      <p:bldP spid="6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2521</TotalTime>
  <Words>46</Words>
  <Application>Microsoft Macintosh PowerPoint</Application>
  <PresentationFormat>On-screen Show (4:3)</PresentationFormat>
  <Paragraphs>29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ecurtmola</dc:creator>
  <cp:lastModifiedBy>Michalis Petropoulos</cp:lastModifiedBy>
  <cp:revision>36</cp:revision>
  <dcterms:created xsi:type="dcterms:W3CDTF">2009-11-30T15:01:23Z</dcterms:created>
  <dcterms:modified xsi:type="dcterms:W3CDTF">2009-11-30T15:07:47Z</dcterms:modified>
</cp:coreProperties>
</file>