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453" r:id="rId3"/>
    <p:sldId id="299" r:id="rId4"/>
    <p:sldId id="277" r:id="rId5"/>
    <p:sldId id="298" r:id="rId6"/>
    <p:sldId id="264" r:id="rId7"/>
    <p:sldId id="464" r:id="rId8"/>
    <p:sldId id="301" r:id="rId9"/>
    <p:sldId id="300" r:id="rId10"/>
    <p:sldId id="302" r:id="rId11"/>
    <p:sldId id="303" r:id="rId12"/>
    <p:sldId id="465" r:id="rId13"/>
    <p:sldId id="466" r:id="rId14"/>
    <p:sldId id="467" r:id="rId15"/>
    <p:sldId id="468" r:id="rId16"/>
    <p:sldId id="469" r:id="rId17"/>
    <p:sldId id="470" r:id="rId18"/>
    <p:sldId id="268" r:id="rId19"/>
    <p:sldId id="461" r:id="rId20"/>
    <p:sldId id="463" r:id="rId21"/>
    <p:sldId id="462" r:id="rId22"/>
    <p:sldId id="279" r:id="rId23"/>
    <p:sldId id="432" r:id="rId24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244"/>
    <p:restoredTop sz="94618"/>
  </p:normalViewPr>
  <p:slideViewPr>
    <p:cSldViewPr snapToGrid="0" snapToObjects="1">
      <p:cViewPr varScale="1">
        <p:scale>
          <a:sx n="59" d="100"/>
          <a:sy n="59" d="100"/>
        </p:scale>
        <p:origin x="940" y="52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93100D-4119-8040-A981-0E2359D4C0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8AEF36-8162-8B4C-8ACC-78675DF0BBC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3EBCC810-1049-5B44-A0D3-1276E3566174}" type="datetimeFigureOut">
              <a:rPr lang="en-US"/>
              <a:pPr>
                <a:defRPr/>
              </a:pPr>
              <a:t>3/6/2023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459378-8C71-1B49-B625-5109E273350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ED6093-29C6-6A4C-9363-1ADF4D14DAC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A3C48EF-98A0-5C4C-ACF6-A158F72F91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F6EC63F-B475-954E-8FEE-174816003F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67E794-E99A-F147-B030-60987314F0D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F8B96CE7-04EB-8049-95B0-9C3B7D6F52D8}" type="datetimeFigureOut">
              <a:rPr lang="en-US" altLang="en-US"/>
              <a:pPr>
                <a:defRPr/>
              </a:pPr>
              <a:t>3/6/2023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7A0BAD5-9376-7242-925C-287C931828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D5B3184-90C0-3649-9859-1E81C2D2B2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054653-0F21-7540-9AC6-8B541AEBC23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80C61-21EF-1048-9B5D-1B051607D3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0F595665-536C-4B4A-B390-6FFE7A59048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6543A9-A544-A445-95E8-239CBC277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E72A0-A6AD-D84D-A7AB-903F23842E77}" type="datetime1">
              <a:rPr lang="en-US" altLang="en-US"/>
              <a:pPr>
                <a:defRPr/>
              </a:pPr>
              <a:t>3/6/2023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A98AD-DDA3-1B46-AD30-5E03741E3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1A2A7-6261-304D-B5D9-61694EA41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F6103-74D8-2642-A716-274E38A5A4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21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FF715-6661-9045-8212-5E228A8D7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8C53B-7054-9142-AFCB-23B66683C669}" type="datetime1">
              <a:rPr lang="en-US" altLang="en-US"/>
              <a:pPr>
                <a:defRPr/>
              </a:pPr>
              <a:t>3/6/2023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0CC60-3D47-FE44-83D4-0F27EE8EA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210AB-72C7-6F40-A729-18D8A9F85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F051D4-ECFC-5C43-B6E0-B45EFEA87E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7696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566B6-CC55-AA44-BF7F-70B7C57EC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30FC6-C62C-8146-96AF-DC803E7EFE51}" type="datetime1">
              <a:rPr lang="en-US" altLang="en-US"/>
              <a:pPr>
                <a:defRPr/>
              </a:pPr>
              <a:t>3/6/2023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A1D5D-1823-EC4C-978A-1630BD1F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C5D55F-3828-1B48-8108-2C8C13851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DC2CB3-1E16-4847-8E7C-87EDDA826A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5264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9DE93-B0EE-9B41-B02E-87FEBDF41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F901F-DEEE-6749-839E-C23095724A10}" type="datetime1">
              <a:rPr lang="en-US" altLang="en-US"/>
              <a:pPr>
                <a:defRPr/>
              </a:pPr>
              <a:t>3/6/2023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D746F-1B49-6B4C-B087-7A7FD4154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5A8BEB-6723-C94F-8383-5B3FDFC40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0EA02-EF62-9443-B2DE-1925B23CE6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276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27E41-F3A0-904A-80B5-5918B4CBD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CA443-4064-8747-94C9-81A80014E0E5}" type="datetime1">
              <a:rPr lang="en-US" altLang="en-US"/>
              <a:pPr>
                <a:defRPr/>
              </a:pPr>
              <a:t>3/6/2023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697C9-A650-8B4B-8059-D83FAB3E0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02BAF-547A-F244-B81B-8C6238BA3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087538-9319-2D4D-8A1C-83479A0106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4279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B4E1C84-199D-A94C-9598-6139ACDB8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15BF7-39FA-5549-8B2F-67325A50021F}" type="datetime1">
              <a:rPr lang="en-US" altLang="en-US"/>
              <a:pPr>
                <a:defRPr/>
              </a:pPr>
              <a:t>3/6/2023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FE40E0C-B293-234B-AA07-233824CB5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185DEC0-7626-EA48-8718-1206CC52F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728096-5DE6-5D4D-A31D-01B5D683EF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7987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FD37C0F-3CA1-974F-BABE-744DBB75B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F875A-998E-EC45-9D49-EDFCFCFA9F5B}" type="datetime1">
              <a:rPr lang="en-US" altLang="en-US"/>
              <a:pPr>
                <a:defRPr/>
              </a:pPr>
              <a:t>3/6/2023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C51C784-1B56-0247-B5CD-7A922DFF3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7D57340-5D4B-0743-8688-77A488338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620AD4-64FC-184C-8EC9-79A3A6E58C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9537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A98DAEE-E10C-BC4C-9F11-B6178B246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8461E-E1E2-EC41-8F7C-E1854AB06E0B}" type="datetime1">
              <a:rPr lang="en-US" altLang="en-US"/>
              <a:pPr>
                <a:defRPr/>
              </a:pPr>
              <a:t>3/6/2023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EF1B405-2A24-8340-8C7E-6248AFDAB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E93288D-2817-C347-B242-6B2614E1A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F59BB8-4B4A-3D45-8A8B-4A9F888C99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9382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D8E7D09-CFFD-C648-9A78-CB979B05D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9525D6-9784-BB4C-932E-E2F52E6719E7}" type="datetime1">
              <a:rPr lang="en-US" altLang="en-US"/>
              <a:pPr>
                <a:defRPr/>
              </a:pPr>
              <a:t>3/6/2023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549A01D-0EC3-2F42-B650-16E8F9274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7880C33-0C7D-854B-BBB0-3342F3F42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C40306-4255-294D-B990-EBA308328F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942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7693EA-76E1-FE4A-B76C-F59B8D358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0290E-FCCD-1F4A-900B-E5DF382F02FC}" type="datetime1">
              <a:rPr lang="en-US" altLang="en-US"/>
              <a:pPr>
                <a:defRPr/>
              </a:pPr>
              <a:t>3/6/2023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1E07C22-56C2-8A4B-96C1-761C33BB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691F9C8-81CD-ED4C-9BF2-EBF56A00C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E1882A-3565-C14D-8371-17E96318E3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8866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53A42C5-D4CF-EC45-A28B-0EDDBFB72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E1A2C-2A5B-1547-A20F-111718EA1E49}" type="datetime1">
              <a:rPr lang="en-US" altLang="en-US"/>
              <a:pPr>
                <a:defRPr/>
              </a:pPr>
              <a:t>3/6/2023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2830AD1-CC9F-2944-8B0C-EC317F6EC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E0D42D9-5451-CA4F-B91E-3FD6D4DEF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5E1844-9B88-8045-943E-82FD448DAE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9547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01234E5-2F61-F544-A28A-8205CE66269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E56C3B5-C5E2-6E44-B209-07A1020CD53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610A7-7A73-BB4C-A259-C4E6C59C5A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13DC0EBC-B839-BE42-9E9E-D083D105DC5A}" type="datetime1">
              <a:rPr lang="en-US" altLang="en-US"/>
              <a:pPr>
                <a:defRPr/>
              </a:pPr>
              <a:t>3/6/2023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CEECB9-8E05-6E4E-8D4A-31736D2A50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B2AFC-3FF3-4042-BD83-A6C85685DA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91300DA-D7D0-BE41-879D-160D099EA1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60EA0D23-98AE-1C40-9ADA-F3A0DF6A9B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16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37B10-3E58-C149-991C-F84EBAC203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4B1A97E8-E7C5-9041-A514-9B79EEE0F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v(i) </a:t>
            </a:r>
            <a:r>
              <a:rPr lang="en-US" altLang="en-US">
                <a:ea typeface="ＭＳ Ｐゴシック" panose="020B0600070205080204" pitchFamily="34" charset="-128"/>
              </a:rPr>
              <a:t>= 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s(i)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274F352F-5FBD-9045-8E85-882C4867AB9C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2592388"/>
            <a:ext cx="2771775" cy="490537"/>
            <a:chOff x="3979547" y="2592515"/>
            <a:chExt cx="2771561" cy="49106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FF0C4DE-BFEA-664E-8839-A133FEACB3CC}"/>
                </a:ext>
              </a:extLst>
            </p:cNvPr>
            <p:cNvSpPr/>
            <p:nvPr/>
          </p:nvSpPr>
          <p:spPr>
            <a:xfrm>
              <a:off x="3979547" y="2592515"/>
              <a:ext cx="2771561" cy="491066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1B7868-A83D-934F-8573-97E81E1B18E7}"/>
                </a:ext>
              </a:extLst>
            </p:cNvPr>
            <p:cNvSpPr txBox="1"/>
            <p:nvPr/>
          </p:nvSpPr>
          <p:spPr>
            <a:xfrm>
              <a:off x="4895463" y="2606817"/>
              <a:ext cx="939727" cy="4624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1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98AC0942-7E7F-E24B-8D1D-5DC45A303203}"/>
              </a:ext>
            </a:extLst>
          </p:cNvPr>
          <p:cNvGrpSpPr>
            <a:grpSpLocks/>
          </p:cNvGrpSpPr>
          <p:nvPr/>
        </p:nvGrpSpPr>
        <p:grpSpPr bwMode="auto">
          <a:xfrm>
            <a:off x="7123113" y="1984375"/>
            <a:ext cx="939800" cy="500063"/>
            <a:chOff x="7123006" y="1985031"/>
            <a:chExt cx="939801" cy="49953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C8863B2-530C-6749-9E45-874332C5F798}"/>
                </a:ext>
              </a:extLst>
            </p:cNvPr>
            <p:cNvSpPr/>
            <p:nvPr/>
          </p:nvSpPr>
          <p:spPr>
            <a:xfrm>
              <a:off x="7170631" y="1985031"/>
              <a:ext cx="844551" cy="49953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A482146-6B05-3E45-AB6D-5137AFC1328A}"/>
                </a:ext>
              </a:extLst>
            </p:cNvPr>
            <p:cNvSpPr txBox="1"/>
            <p:nvPr/>
          </p:nvSpPr>
          <p:spPr>
            <a:xfrm>
              <a:off x="7123006" y="2004061"/>
              <a:ext cx="939801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2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76775AB5-1C13-484F-BD1A-9D36DE828A49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1984375"/>
            <a:ext cx="1044575" cy="500063"/>
            <a:chOff x="3979547" y="1985031"/>
            <a:chExt cx="1044363" cy="49953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201DEFD-A3CC-714D-B422-88EBFBBFBC87}"/>
                </a:ext>
              </a:extLst>
            </p:cNvPr>
            <p:cNvSpPr/>
            <p:nvPr/>
          </p:nvSpPr>
          <p:spPr>
            <a:xfrm>
              <a:off x="3979547" y="1985031"/>
              <a:ext cx="1044363" cy="499534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3320A11-1F14-4A46-A18B-2C331D579CA1}"/>
                </a:ext>
              </a:extLst>
            </p:cNvPr>
            <p:cNvSpPr txBox="1"/>
            <p:nvPr/>
          </p:nvSpPr>
          <p:spPr>
            <a:xfrm>
              <a:off x="4028749" y="2004061"/>
              <a:ext cx="945958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3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C27353DB-227F-CC4A-AB72-AAFBD3B0B9F9}"/>
              </a:ext>
            </a:extLst>
          </p:cNvPr>
          <p:cNvGrpSpPr>
            <a:grpSpLocks/>
          </p:cNvGrpSpPr>
          <p:nvPr/>
        </p:nvGrpSpPr>
        <p:grpSpPr bwMode="auto">
          <a:xfrm>
            <a:off x="6384925" y="1365250"/>
            <a:ext cx="1120775" cy="500063"/>
            <a:chOff x="6385348" y="1366002"/>
            <a:chExt cx="1120564" cy="49953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1265886-2DC3-DB4D-9DEE-6507CCC3DEE4}"/>
                </a:ext>
              </a:extLst>
            </p:cNvPr>
            <p:cNvSpPr/>
            <p:nvPr/>
          </p:nvSpPr>
          <p:spPr>
            <a:xfrm>
              <a:off x="6385348" y="1366002"/>
              <a:ext cx="1120564" cy="499534"/>
            </a:xfrm>
            <a:prstGeom prst="rect">
              <a:avLst/>
            </a:prstGeom>
            <a:solidFill>
              <a:srgbClr val="FDA9D3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8F00C64-EDE8-5F49-897C-88FC8EF022E4}"/>
                </a:ext>
              </a:extLst>
            </p:cNvPr>
            <p:cNvSpPr txBox="1"/>
            <p:nvPr/>
          </p:nvSpPr>
          <p:spPr>
            <a:xfrm>
              <a:off x="6472645" y="1385032"/>
              <a:ext cx="945972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4</a:t>
              </a:r>
            </a:p>
          </p:txBody>
        </p:sp>
      </p:grpSp>
      <p:grpSp>
        <p:nvGrpSpPr>
          <p:cNvPr id="33798" name="Group 35">
            <a:extLst>
              <a:ext uri="{FF2B5EF4-FFF2-40B4-BE49-F238E27FC236}">
                <a16:creationId xmlns:a16="http://schemas.microsoft.com/office/drawing/2014/main" id="{1C3412DD-86F3-784B-82C4-1FAE3E840186}"/>
              </a:ext>
            </a:extLst>
          </p:cNvPr>
          <p:cNvGrpSpPr>
            <a:grpSpLocks/>
          </p:cNvGrpSpPr>
          <p:nvPr/>
        </p:nvGrpSpPr>
        <p:grpSpPr bwMode="auto">
          <a:xfrm>
            <a:off x="7593013" y="1355725"/>
            <a:ext cx="1093787" cy="500063"/>
            <a:chOff x="7592907" y="1355494"/>
            <a:chExt cx="1093893" cy="499534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DCCCA2E-1A89-184F-8ECB-3815202F6010}"/>
                </a:ext>
              </a:extLst>
            </p:cNvPr>
            <p:cNvSpPr/>
            <p:nvPr/>
          </p:nvSpPr>
          <p:spPr>
            <a:xfrm>
              <a:off x="7592907" y="1355494"/>
              <a:ext cx="1093893" cy="499534"/>
            </a:xfrm>
            <a:prstGeom prst="rect">
              <a:avLst/>
            </a:prstGeom>
            <a:solidFill>
              <a:srgbClr val="FFC000">
                <a:lumMod val="20000"/>
                <a:lumOff val="8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279D78C-8CEC-174B-A389-E01A222442B9}"/>
                </a:ext>
              </a:extLst>
            </p:cNvPr>
            <p:cNvSpPr txBox="1"/>
            <p:nvPr/>
          </p:nvSpPr>
          <p:spPr>
            <a:xfrm>
              <a:off x="7665939" y="1374524"/>
              <a:ext cx="947829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5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5B71373-B247-4F4F-9EC1-187EB7A7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75088"/>
            <a:ext cx="5526088" cy="27209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3800" name="TextBox 3">
            <a:extLst>
              <a:ext uri="{FF2B5EF4-FFF2-40B4-BE49-F238E27FC236}">
                <a16:creationId xmlns:a16="http://schemas.microsoft.com/office/drawing/2014/main" id="{D78DC3C4-51AB-4948-B2FC-3F902B71D6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060825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3801" name="TextBox 4">
            <a:extLst>
              <a:ext uri="{FF2B5EF4-FFF2-40B4-BE49-F238E27FC236}">
                <a16:creationId xmlns:a16="http://schemas.microsoft.com/office/drawing/2014/main" id="{41B9D403-6C02-2349-AABA-FEF8FB486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483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33802" name="TextBox 6">
            <a:extLst>
              <a:ext uri="{FF2B5EF4-FFF2-40B4-BE49-F238E27FC236}">
                <a16:creationId xmlns:a16="http://schemas.microsoft.com/office/drawing/2014/main" id="{9AECE09A-42D3-9641-85CF-E197B0C98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216525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3803" name="TextBox 7">
            <a:extLst>
              <a:ext uri="{FF2B5EF4-FFF2-40B4-BE49-F238E27FC236}">
                <a16:creationId xmlns:a16="http://schemas.microsoft.com/office/drawing/2014/main" id="{502A5725-0A8C-984D-89DA-3A69AA4651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581650"/>
            <a:ext cx="4224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3804" name="TextBox 8">
            <a:extLst>
              <a:ext uri="{FF2B5EF4-FFF2-40B4-BE49-F238E27FC236}">
                <a16:creationId xmlns:a16="http://schemas.microsoft.com/office/drawing/2014/main" id="{1CD164EE-3800-7C48-A1F8-AC4AA2A0F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60531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3805" name="TextBox 31">
            <a:extLst>
              <a:ext uri="{FF2B5EF4-FFF2-40B4-BE49-F238E27FC236}">
                <a16:creationId xmlns:a16="http://schemas.microsoft.com/office/drawing/2014/main" id="{DF0BA896-8FF4-E240-B674-FEBF6F54C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35113"/>
            <a:ext cx="20177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Earliest time first?</a:t>
            </a:r>
          </a:p>
        </p:txBody>
      </p:sp>
      <p:sp>
        <p:nvSpPr>
          <p:cNvPr id="33806" name="TextBox 5">
            <a:extLst>
              <a:ext uri="{FF2B5EF4-FFF2-40B4-BE49-F238E27FC236}">
                <a16:creationId xmlns:a16="http://schemas.microsoft.com/office/drawing/2014/main" id="{FFAC602F-2E4A-DD4C-849E-84BC50535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4963" y="4873625"/>
            <a:ext cx="3155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minimizes </a:t>
            </a:r>
            <a:r>
              <a:rPr lang="en-US" altLang="en-US" sz="1800">
                <a:solidFill>
                  <a:srgbClr val="660066"/>
                </a:solidFill>
              </a:rPr>
              <a:t>s(i)</a:t>
            </a:r>
            <a:endParaRPr lang="en-US" altLang="en-US" sz="1800"/>
          </a:p>
        </p:txBody>
      </p:sp>
      <p:sp>
        <p:nvSpPr>
          <p:cNvPr id="3" name="Cloud Callout 2">
            <a:extLst>
              <a:ext uri="{FF2B5EF4-FFF2-40B4-BE49-F238E27FC236}">
                <a16:creationId xmlns:a16="http://schemas.microsoft.com/office/drawing/2014/main" id="{5330244D-3C42-7E40-8805-FB9850EC127E}"/>
              </a:ext>
            </a:extLst>
          </p:cNvPr>
          <p:cNvSpPr/>
          <p:nvPr/>
        </p:nvSpPr>
        <p:spPr>
          <a:xfrm>
            <a:off x="6472238" y="3735388"/>
            <a:ext cx="2486025" cy="1846262"/>
          </a:xfrm>
          <a:prstGeom prst="cloudCallout">
            <a:avLst>
              <a:gd name="adj1" fmla="val -11480"/>
              <a:gd name="adj2" fmla="val 49066"/>
            </a:avLst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So are we done?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0604AE52-4409-FB4E-B822-4D0654E6D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Not so fast….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5B71373-B247-4F4F-9EC1-187EB7A7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75088"/>
            <a:ext cx="5526088" cy="27209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4819" name="TextBox 3">
            <a:extLst>
              <a:ext uri="{FF2B5EF4-FFF2-40B4-BE49-F238E27FC236}">
                <a16:creationId xmlns:a16="http://schemas.microsoft.com/office/drawing/2014/main" id="{616D96FC-F96B-1046-A2FE-240513824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060825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4820" name="TextBox 4">
            <a:extLst>
              <a:ext uri="{FF2B5EF4-FFF2-40B4-BE49-F238E27FC236}">
                <a16:creationId xmlns:a16="http://schemas.microsoft.com/office/drawing/2014/main" id="{7D2ED323-9358-564D-9C51-9169AD0A1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483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34821" name="TextBox 6">
            <a:extLst>
              <a:ext uri="{FF2B5EF4-FFF2-40B4-BE49-F238E27FC236}">
                <a16:creationId xmlns:a16="http://schemas.microsoft.com/office/drawing/2014/main" id="{1DB34561-E285-4546-A18B-2824A866A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216525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4822" name="TextBox 7">
            <a:extLst>
              <a:ext uri="{FF2B5EF4-FFF2-40B4-BE49-F238E27FC236}">
                <a16:creationId xmlns:a16="http://schemas.microsoft.com/office/drawing/2014/main" id="{F2E9F7EB-139C-FA40-ABAF-A46617FB3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581650"/>
            <a:ext cx="4224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4823" name="TextBox 8">
            <a:extLst>
              <a:ext uri="{FF2B5EF4-FFF2-40B4-BE49-F238E27FC236}">
                <a16:creationId xmlns:a16="http://schemas.microsoft.com/office/drawing/2014/main" id="{10A5B4DD-0240-2F4A-B37C-F249C114B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60531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4824" name="TextBox 31">
            <a:extLst>
              <a:ext uri="{FF2B5EF4-FFF2-40B4-BE49-F238E27FC236}">
                <a16:creationId xmlns:a16="http://schemas.microsoft.com/office/drawing/2014/main" id="{1C2BAF37-2B01-804A-8530-4E22A3A4C9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35113"/>
            <a:ext cx="20177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Earliest time first?</a:t>
            </a:r>
          </a:p>
        </p:txBody>
      </p:sp>
      <p:sp>
        <p:nvSpPr>
          <p:cNvPr id="34825" name="TextBox 5">
            <a:extLst>
              <a:ext uri="{FF2B5EF4-FFF2-40B4-BE49-F238E27FC236}">
                <a16:creationId xmlns:a16="http://schemas.microsoft.com/office/drawing/2014/main" id="{B43BA6A8-1558-B440-B57C-A5FC2F7BD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38" y="4905375"/>
            <a:ext cx="31575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minimizes </a:t>
            </a:r>
            <a:r>
              <a:rPr lang="en-US" altLang="en-US" sz="1800">
                <a:solidFill>
                  <a:srgbClr val="660066"/>
                </a:solidFill>
              </a:rPr>
              <a:t>s(i)</a:t>
            </a:r>
            <a:endParaRPr lang="en-US" altLang="en-US" sz="180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5A486D1-B2E4-244E-A9CD-6A99E91065D3}"/>
              </a:ext>
            </a:extLst>
          </p:cNvPr>
          <p:cNvGrpSpPr>
            <a:grpSpLocks/>
          </p:cNvGrpSpPr>
          <p:nvPr/>
        </p:nvGrpSpPr>
        <p:grpSpPr bwMode="auto">
          <a:xfrm>
            <a:off x="3725863" y="2251075"/>
            <a:ext cx="2771775" cy="492125"/>
            <a:chOff x="3726182" y="2251347"/>
            <a:chExt cx="2771561" cy="491066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8FF646E1-BF6D-9C4E-8AAA-D6516D0E19BB}"/>
                </a:ext>
              </a:extLst>
            </p:cNvPr>
            <p:cNvSpPr/>
            <p:nvPr/>
          </p:nvSpPr>
          <p:spPr>
            <a:xfrm>
              <a:off x="3726182" y="2251347"/>
              <a:ext cx="2771561" cy="491066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EAC2A6F-F7D5-4C44-A239-AA230CD19672}"/>
                </a:ext>
              </a:extLst>
            </p:cNvPr>
            <p:cNvSpPr txBox="1"/>
            <p:nvPr/>
          </p:nvSpPr>
          <p:spPr>
            <a:xfrm>
              <a:off x="4642098" y="2265604"/>
              <a:ext cx="939727" cy="46255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1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84A1F1D-45E3-4C49-8A5D-97DB4AA39A60}"/>
              </a:ext>
            </a:extLst>
          </p:cNvPr>
          <p:cNvGrpSpPr>
            <a:grpSpLocks/>
          </p:cNvGrpSpPr>
          <p:nvPr/>
        </p:nvGrpSpPr>
        <p:grpSpPr bwMode="auto">
          <a:xfrm>
            <a:off x="6869113" y="1644650"/>
            <a:ext cx="939800" cy="498475"/>
            <a:chOff x="6869641" y="1643863"/>
            <a:chExt cx="939801" cy="499534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BB82987D-3562-EA46-A254-653D2486E85F}"/>
                </a:ext>
              </a:extLst>
            </p:cNvPr>
            <p:cNvSpPr/>
            <p:nvPr/>
          </p:nvSpPr>
          <p:spPr>
            <a:xfrm>
              <a:off x="6917266" y="1643863"/>
              <a:ext cx="844551" cy="49953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9C40B0D-C35D-AB4E-8CB0-0DA19169E00A}"/>
                </a:ext>
              </a:extLst>
            </p:cNvPr>
            <p:cNvSpPr txBox="1"/>
            <p:nvPr/>
          </p:nvSpPr>
          <p:spPr>
            <a:xfrm>
              <a:off x="6869641" y="1662953"/>
              <a:ext cx="939801" cy="46135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2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41B1F8C-93DD-8B48-ACB4-F5A358252C01}"/>
              </a:ext>
            </a:extLst>
          </p:cNvPr>
          <p:cNvGrpSpPr>
            <a:grpSpLocks/>
          </p:cNvGrpSpPr>
          <p:nvPr/>
        </p:nvGrpSpPr>
        <p:grpSpPr bwMode="auto">
          <a:xfrm>
            <a:off x="3725863" y="1644650"/>
            <a:ext cx="1044575" cy="498475"/>
            <a:chOff x="3726182" y="1643863"/>
            <a:chExt cx="1044363" cy="499534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6339F81E-5841-D74B-8303-D1B4DE01FB83}"/>
                </a:ext>
              </a:extLst>
            </p:cNvPr>
            <p:cNvSpPr/>
            <p:nvPr/>
          </p:nvSpPr>
          <p:spPr>
            <a:xfrm>
              <a:off x="3726182" y="1643863"/>
              <a:ext cx="1044363" cy="499534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A1BF5EEA-3B63-6948-989D-9D357D12A60D}"/>
                </a:ext>
              </a:extLst>
            </p:cNvPr>
            <p:cNvSpPr txBox="1"/>
            <p:nvPr/>
          </p:nvSpPr>
          <p:spPr>
            <a:xfrm>
              <a:off x="3775384" y="1662953"/>
              <a:ext cx="945958" cy="46135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3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841AA332-350E-4346-89AF-502FE7B08AAC}"/>
              </a:ext>
            </a:extLst>
          </p:cNvPr>
          <p:cNvGrpSpPr>
            <a:grpSpLocks/>
          </p:cNvGrpSpPr>
          <p:nvPr/>
        </p:nvGrpSpPr>
        <p:grpSpPr bwMode="auto">
          <a:xfrm>
            <a:off x="6132513" y="1025525"/>
            <a:ext cx="1120775" cy="498475"/>
            <a:chOff x="6131983" y="1024834"/>
            <a:chExt cx="1120564" cy="499534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B68A51F-F9CB-424B-AC8D-33462AF00603}"/>
                </a:ext>
              </a:extLst>
            </p:cNvPr>
            <p:cNvSpPr/>
            <p:nvPr/>
          </p:nvSpPr>
          <p:spPr>
            <a:xfrm>
              <a:off x="6131983" y="1024834"/>
              <a:ext cx="1120564" cy="499534"/>
            </a:xfrm>
            <a:prstGeom prst="rect">
              <a:avLst/>
            </a:prstGeom>
            <a:solidFill>
              <a:srgbClr val="FDA9D3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BE273906-3DF5-884F-9A0F-C4AEB511B4A8}"/>
                </a:ext>
              </a:extLst>
            </p:cNvPr>
            <p:cNvSpPr txBox="1"/>
            <p:nvPr/>
          </p:nvSpPr>
          <p:spPr>
            <a:xfrm>
              <a:off x="6219279" y="1043924"/>
              <a:ext cx="945972" cy="46135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4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7FB9C1F-A7AE-1346-994F-E9B039D837B6}"/>
              </a:ext>
            </a:extLst>
          </p:cNvPr>
          <p:cNvGrpSpPr>
            <a:grpSpLocks/>
          </p:cNvGrpSpPr>
          <p:nvPr/>
        </p:nvGrpSpPr>
        <p:grpSpPr bwMode="auto">
          <a:xfrm>
            <a:off x="7339013" y="1014413"/>
            <a:ext cx="1093787" cy="500062"/>
            <a:chOff x="7339542" y="1014326"/>
            <a:chExt cx="1093893" cy="499534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CEDE3858-F2A9-1C48-8457-3EF05E969819}"/>
                </a:ext>
              </a:extLst>
            </p:cNvPr>
            <p:cNvSpPr/>
            <p:nvPr/>
          </p:nvSpPr>
          <p:spPr>
            <a:xfrm>
              <a:off x="7339542" y="1014326"/>
              <a:ext cx="1093893" cy="499534"/>
            </a:xfrm>
            <a:prstGeom prst="rect">
              <a:avLst/>
            </a:prstGeom>
            <a:solidFill>
              <a:srgbClr val="FFC000">
                <a:lumMod val="20000"/>
                <a:lumOff val="8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D4C8A74B-18BA-4444-8C44-6B15D155D95C}"/>
                </a:ext>
              </a:extLst>
            </p:cNvPr>
            <p:cNvSpPr txBox="1"/>
            <p:nvPr/>
          </p:nvSpPr>
          <p:spPr>
            <a:xfrm>
              <a:off x="7412574" y="1033356"/>
              <a:ext cx="947829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5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B5262EC2-3AEA-2C4E-A426-C0A81EF2A670}"/>
              </a:ext>
            </a:extLst>
          </p:cNvPr>
          <p:cNvGrpSpPr>
            <a:grpSpLocks/>
          </p:cNvGrpSpPr>
          <p:nvPr/>
        </p:nvGrpSpPr>
        <p:grpSpPr bwMode="auto">
          <a:xfrm>
            <a:off x="3360738" y="2873375"/>
            <a:ext cx="5326062" cy="490538"/>
            <a:chOff x="3360421" y="2873223"/>
            <a:chExt cx="5326379" cy="491066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8C49F54C-0418-4C46-8084-DAECECC71886}"/>
                </a:ext>
              </a:extLst>
            </p:cNvPr>
            <p:cNvSpPr/>
            <p:nvPr/>
          </p:nvSpPr>
          <p:spPr>
            <a:xfrm>
              <a:off x="3360421" y="2873223"/>
              <a:ext cx="5326379" cy="491066"/>
            </a:xfrm>
            <a:prstGeom prst="rect">
              <a:avLst/>
            </a:prstGeom>
            <a:solidFill>
              <a:srgbClr val="92D05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FF3E2B4A-9354-9A44-982C-83A37ADF1CF8}"/>
                </a:ext>
              </a:extLst>
            </p:cNvPr>
            <p:cNvSpPr txBox="1"/>
            <p:nvPr/>
          </p:nvSpPr>
          <p:spPr>
            <a:xfrm>
              <a:off x="5549713" y="2887526"/>
              <a:ext cx="947794" cy="46245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6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C7A82A8C-0054-894F-9F5D-921799396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Pick job with minimum conflicts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5B71373-B247-4F4F-9EC1-187EB7A7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75088"/>
            <a:ext cx="5727700" cy="27209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5843" name="TextBox 3">
            <a:extLst>
              <a:ext uri="{FF2B5EF4-FFF2-40B4-BE49-F238E27FC236}">
                <a16:creationId xmlns:a16="http://schemas.microsoft.com/office/drawing/2014/main" id="{1EB64811-0038-6A47-9BB0-7481E1C1E7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060825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5844" name="TextBox 4">
            <a:extLst>
              <a:ext uri="{FF2B5EF4-FFF2-40B4-BE49-F238E27FC236}">
                <a16:creationId xmlns:a16="http://schemas.microsoft.com/office/drawing/2014/main" id="{C471AFD5-DDB4-B74F-857D-18F468E99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483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35845" name="TextBox 6">
            <a:extLst>
              <a:ext uri="{FF2B5EF4-FFF2-40B4-BE49-F238E27FC236}">
                <a16:creationId xmlns:a16="http://schemas.microsoft.com/office/drawing/2014/main" id="{26B3EAAF-43E5-4345-8E29-EB0A1FB7B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216525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5846" name="TextBox 7">
            <a:extLst>
              <a:ext uri="{FF2B5EF4-FFF2-40B4-BE49-F238E27FC236}">
                <a16:creationId xmlns:a16="http://schemas.microsoft.com/office/drawing/2014/main" id="{5C126D0B-AC0B-DF45-A169-5E04D47D5D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581650"/>
            <a:ext cx="4224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5847" name="TextBox 8">
            <a:extLst>
              <a:ext uri="{FF2B5EF4-FFF2-40B4-BE49-F238E27FC236}">
                <a16:creationId xmlns:a16="http://schemas.microsoft.com/office/drawing/2014/main" id="{54E37E23-810D-3E4A-91E8-600FFA639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60531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5848" name="TextBox 5">
            <a:extLst>
              <a:ext uri="{FF2B5EF4-FFF2-40B4-BE49-F238E27FC236}">
                <a16:creationId xmlns:a16="http://schemas.microsoft.com/office/drawing/2014/main" id="{435B20B4-10AB-3944-ACF5-D33801576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38" y="4905375"/>
            <a:ext cx="49006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has smallest number of conflicts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FBC2052-4DE0-8340-8A86-C16A23C35873}"/>
              </a:ext>
            </a:extLst>
          </p:cNvPr>
          <p:cNvGrpSpPr>
            <a:grpSpLocks/>
          </p:cNvGrpSpPr>
          <p:nvPr/>
        </p:nvGrpSpPr>
        <p:grpSpPr bwMode="auto">
          <a:xfrm>
            <a:off x="3725863" y="2484438"/>
            <a:ext cx="2771775" cy="490537"/>
            <a:chOff x="3726182" y="2251347"/>
            <a:chExt cx="2771561" cy="491066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8FF646E1-BF6D-9C4E-8AAA-D6516D0E19BB}"/>
                </a:ext>
              </a:extLst>
            </p:cNvPr>
            <p:cNvSpPr/>
            <p:nvPr/>
          </p:nvSpPr>
          <p:spPr>
            <a:xfrm>
              <a:off x="3726182" y="2251347"/>
              <a:ext cx="2771561" cy="491066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EAC2A6F-F7D5-4C44-A239-AA230CD19672}"/>
                </a:ext>
              </a:extLst>
            </p:cNvPr>
            <p:cNvSpPr txBox="1"/>
            <p:nvPr/>
          </p:nvSpPr>
          <p:spPr>
            <a:xfrm>
              <a:off x="4642098" y="2265649"/>
              <a:ext cx="939727" cy="4624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1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CA7C9594-0602-4245-8C1A-9FD284209A13}"/>
              </a:ext>
            </a:extLst>
          </p:cNvPr>
          <p:cNvGrpSpPr>
            <a:grpSpLocks/>
          </p:cNvGrpSpPr>
          <p:nvPr/>
        </p:nvGrpSpPr>
        <p:grpSpPr bwMode="auto">
          <a:xfrm>
            <a:off x="6869113" y="1876425"/>
            <a:ext cx="939800" cy="500063"/>
            <a:chOff x="6869641" y="1643863"/>
            <a:chExt cx="939801" cy="499534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BB82987D-3562-EA46-A254-653D2486E85F}"/>
                </a:ext>
              </a:extLst>
            </p:cNvPr>
            <p:cNvSpPr/>
            <p:nvPr/>
          </p:nvSpPr>
          <p:spPr>
            <a:xfrm>
              <a:off x="6917266" y="1643863"/>
              <a:ext cx="844551" cy="49953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9C40B0D-C35D-AB4E-8CB0-0DA19169E00A}"/>
                </a:ext>
              </a:extLst>
            </p:cNvPr>
            <p:cNvSpPr txBox="1"/>
            <p:nvPr/>
          </p:nvSpPr>
          <p:spPr>
            <a:xfrm>
              <a:off x="6869641" y="1662893"/>
              <a:ext cx="939801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2</a:t>
              </a:r>
            </a:p>
          </p:txBody>
        </p:sp>
      </p:grpSp>
      <p:grpSp>
        <p:nvGrpSpPr>
          <p:cNvPr id="35851" name="Group 6">
            <a:extLst>
              <a:ext uri="{FF2B5EF4-FFF2-40B4-BE49-F238E27FC236}">
                <a16:creationId xmlns:a16="http://schemas.microsoft.com/office/drawing/2014/main" id="{55002C8A-FFD4-1B4B-BC81-545A7415D9BE}"/>
              </a:ext>
            </a:extLst>
          </p:cNvPr>
          <p:cNvGrpSpPr>
            <a:grpSpLocks/>
          </p:cNvGrpSpPr>
          <p:nvPr/>
        </p:nvGrpSpPr>
        <p:grpSpPr bwMode="auto">
          <a:xfrm>
            <a:off x="3725863" y="1876425"/>
            <a:ext cx="1044575" cy="500063"/>
            <a:chOff x="3726182" y="1643863"/>
            <a:chExt cx="1044363" cy="499534"/>
          </a:xfrm>
        </p:grpSpPr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6339F81E-5841-D74B-8303-D1B4DE01FB83}"/>
                </a:ext>
              </a:extLst>
            </p:cNvPr>
            <p:cNvSpPr/>
            <p:nvPr/>
          </p:nvSpPr>
          <p:spPr>
            <a:xfrm>
              <a:off x="3726182" y="1643863"/>
              <a:ext cx="1044363" cy="499534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A1BF5EEA-3B63-6948-989D-9D357D12A60D}"/>
                </a:ext>
              </a:extLst>
            </p:cNvPr>
            <p:cNvSpPr txBox="1"/>
            <p:nvPr/>
          </p:nvSpPr>
          <p:spPr>
            <a:xfrm>
              <a:off x="3775384" y="1662893"/>
              <a:ext cx="945958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3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91056ED6-5FEE-7843-B78F-4672428E235F}"/>
              </a:ext>
            </a:extLst>
          </p:cNvPr>
          <p:cNvGrpSpPr>
            <a:grpSpLocks/>
          </p:cNvGrpSpPr>
          <p:nvPr/>
        </p:nvGrpSpPr>
        <p:grpSpPr bwMode="auto">
          <a:xfrm>
            <a:off x="6132513" y="1257300"/>
            <a:ext cx="1120775" cy="500063"/>
            <a:chOff x="6131983" y="1024834"/>
            <a:chExt cx="1120564" cy="499534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8B68A51F-F9CB-424B-AC8D-33462AF00603}"/>
                </a:ext>
              </a:extLst>
            </p:cNvPr>
            <p:cNvSpPr/>
            <p:nvPr/>
          </p:nvSpPr>
          <p:spPr>
            <a:xfrm>
              <a:off x="6131983" y="1024834"/>
              <a:ext cx="1120564" cy="499534"/>
            </a:xfrm>
            <a:prstGeom prst="rect">
              <a:avLst/>
            </a:prstGeom>
            <a:solidFill>
              <a:srgbClr val="FDA9D3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BE273906-3DF5-884F-9A0F-C4AEB511B4A8}"/>
                </a:ext>
              </a:extLst>
            </p:cNvPr>
            <p:cNvSpPr txBox="1"/>
            <p:nvPr/>
          </p:nvSpPr>
          <p:spPr>
            <a:xfrm>
              <a:off x="6219279" y="1043864"/>
              <a:ext cx="945972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4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B95F4E66-5CAE-774A-BC08-C43E910CA493}"/>
              </a:ext>
            </a:extLst>
          </p:cNvPr>
          <p:cNvGrpSpPr>
            <a:grpSpLocks/>
          </p:cNvGrpSpPr>
          <p:nvPr/>
        </p:nvGrpSpPr>
        <p:grpSpPr bwMode="auto">
          <a:xfrm>
            <a:off x="7339013" y="1246188"/>
            <a:ext cx="1093787" cy="500062"/>
            <a:chOff x="7339542" y="1014326"/>
            <a:chExt cx="1093893" cy="499534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CEDE3858-F2A9-1C48-8457-3EF05E969819}"/>
                </a:ext>
              </a:extLst>
            </p:cNvPr>
            <p:cNvSpPr/>
            <p:nvPr/>
          </p:nvSpPr>
          <p:spPr>
            <a:xfrm>
              <a:off x="7339542" y="1014326"/>
              <a:ext cx="1093893" cy="499534"/>
            </a:xfrm>
            <a:prstGeom prst="rect">
              <a:avLst/>
            </a:prstGeom>
            <a:solidFill>
              <a:srgbClr val="FFC000">
                <a:lumMod val="20000"/>
                <a:lumOff val="8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D4C8A74B-18BA-4444-8C44-6B15D155D95C}"/>
                </a:ext>
              </a:extLst>
            </p:cNvPr>
            <p:cNvSpPr txBox="1"/>
            <p:nvPr/>
          </p:nvSpPr>
          <p:spPr>
            <a:xfrm>
              <a:off x="7412574" y="1033356"/>
              <a:ext cx="947829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5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818F1911-1B29-AB46-A8E4-41AC19AD4EA8}"/>
              </a:ext>
            </a:extLst>
          </p:cNvPr>
          <p:cNvGrpSpPr>
            <a:grpSpLocks/>
          </p:cNvGrpSpPr>
          <p:nvPr/>
        </p:nvGrpSpPr>
        <p:grpSpPr bwMode="auto">
          <a:xfrm>
            <a:off x="3360738" y="3105150"/>
            <a:ext cx="5326062" cy="492125"/>
            <a:chOff x="3360421" y="2873223"/>
            <a:chExt cx="5326379" cy="491066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8C49F54C-0418-4C46-8084-DAECECC71886}"/>
                </a:ext>
              </a:extLst>
            </p:cNvPr>
            <p:cNvSpPr/>
            <p:nvPr/>
          </p:nvSpPr>
          <p:spPr>
            <a:xfrm>
              <a:off x="3360421" y="2873223"/>
              <a:ext cx="5326379" cy="491066"/>
            </a:xfrm>
            <a:prstGeom prst="rect">
              <a:avLst/>
            </a:prstGeom>
            <a:solidFill>
              <a:srgbClr val="92D05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FF3E2B4A-9354-9A44-982C-83A37ADF1CF8}"/>
                </a:ext>
              </a:extLst>
            </p:cNvPr>
            <p:cNvSpPr txBox="1"/>
            <p:nvPr/>
          </p:nvSpPr>
          <p:spPr>
            <a:xfrm>
              <a:off x="5549713" y="2887480"/>
              <a:ext cx="947794" cy="46255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6</a:t>
              </a:r>
            </a:p>
          </p:txBody>
        </p:sp>
      </p:grpSp>
      <p:sp>
        <p:nvSpPr>
          <p:cNvPr id="33" name="Cloud Callout 32">
            <a:extLst>
              <a:ext uri="{FF2B5EF4-FFF2-40B4-BE49-F238E27FC236}">
                <a16:creationId xmlns:a16="http://schemas.microsoft.com/office/drawing/2014/main" id="{72424C07-BAD7-6D4E-8370-3533CAF6749C}"/>
              </a:ext>
            </a:extLst>
          </p:cNvPr>
          <p:cNvSpPr/>
          <p:nvPr/>
        </p:nvSpPr>
        <p:spPr>
          <a:xfrm>
            <a:off x="6470650" y="4149725"/>
            <a:ext cx="2486025" cy="1846263"/>
          </a:xfrm>
          <a:prstGeom prst="cloudCallout">
            <a:avLst>
              <a:gd name="adj1" fmla="val -11480"/>
              <a:gd name="adj2" fmla="val 49066"/>
            </a:avLst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So are we done?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E576B774-0429-B341-96B3-9745934CB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Nope (but harder to show)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5B71373-B247-4F4F-9EC1-187EB7A7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937000"/>
            <a:ext cx="5727700" cy="27209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6867" name="TextBox 3">
            <a:extLst>
              <a:ext uri="{FF2B5EF4-FFF2-40B4-BE49-F238E27FC236}">
                <a16:creationId xmlns:a16="http://schemas.microsoft.com/office/drawing/2014/main" id="{35F9043C-1798-2C4E-9D2E-0F77025936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060825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6868" name="TextBox 4">
            <a:extLst>
              <a:ext uri="{FF2B5EF4-FFF2-40B4-BE49-F238E27FC236}">
                <a16:creationId xmlns:a16="http://schemas.microsoft.com/office/drawing/2014/main" id="{1CF0F47C-ECED-EB4C-866C-62E80E99D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483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36869" name="TextBox 6">
            <a:extLst>
              <a:ext uri="{FF2B5EF4-FFF2-40B4-BE49-F238E27FC236}">
                <a16:creationId xmlns:a16="http://schemas.microsoft.com/office/drawing/2014/main" id="{FBD63931-A979-E246-8C92-29A874D6E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216525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6870" name="TextBox 7">
            <a:extLst>
              <a:ext uri="{FF2B5EF4-FFF2-40B4-BE49-F238E27FC236}">
                <a16:creationId xmlns:a16="http://schemas.microsoft.com/office/drawing/2014/main" id="{BD2A39BF-5391-BB43-8818-0BD55A1CC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581650"/>
            <a:ext cx="4224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6871" name="TextBox 8">
            <a:extLst>
              <a:ext uri="{FF2B5EF4-FFF2-40B4-BE49-F238E27FC236}">
                <a16:creationId xmlns:a16="http://schemas.microsoft.com/office/drawing/2014/main" id="{37CEFFCF-475D-F544-83AC-4716CAD612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60531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6872" name="TextBox 5">
            <a:extLst>
              <a:ext uri="{FF2B5EF4-FFF2-40B4-BE49-F238E27FC236}">
                <a16:creationId xmlns:a16="http://schemas.microsoft.com/office/drawing/2014/main" id="{E6F8EF9B-0000-9F41-BFA1-4AFB3D16B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38" y="4905375"/>
            <a:ext cx="49006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has smallest number of conflicts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3F555764-4DCC-E747-AE62-3F7387C77C75}"/>
              </a:ext>
            </a:extLst>
          </p:cNvPr>
          <p:cNvGrpSpPr>
            <a:grpSpLocks/>
          </p:cNvGrpSpPr>
          <p:nvPr/>
        </p:nvGrpSpPr>
        <p:grpSpPr bwMode="auto">
          <a:xfrm>
            <a:off x="1079500" y="2363788"/>
            <a:ext cx="2079625" cy="368300"/>
            <a:chOff x="1080254" y="2363303"/>
            <a:chExt cx="2078671" cy="3683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984D4CC-8FE7-B747-A6F0-F60772E29598}"/>
                </a:ext>
              </a:extLst>
            </p:cNvPr>
            <p:cNvSpPr/>
            <p:nvPr/>
          </p:nvSpPr>
          <p:spPr>
            <a:xfrm>
              <a:off x="1080254" y="2363303"/>
              <a:ext cx="2078671" cy="3683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49" name="TextBox 10">
              <a:extLst>
                <a:ext uri="{FF2B5EF4-FFF2-40B4-BE49-F238E27FC236}">
                  <a16:creationId xmlns:a16="http://schemas.microsoft.com/office/drawing/2014/main" id="{63C1C75A-5661-3549-9042-60AF4F3281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7163" y="2374328"/>
              <a:ext cx="70485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D8EBAC3-6BB9-024A-A9AD-392AA044BA7F}"/>
              </a:ext>
            </a:extLst>
          </p:cNvPr>
          <p:cNvGrpSpPr>
            <a:grpSpLocks/>
          </p:cNvGrpSpPr>
          <p:nvPr/>
        </p:nvGrpSpPr>
        <p:grpSpPr bwMode="auto">
          <a:xfrm>
            <a:off x="3438525" y="1908175"/>
            <a:ext cx="704850" cy="374650"/>
            <a:chOff x="3437848" y="1907690"/>
            <a:chExt cx="704851" cy="37465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C7BB78A-2195-2648-ADC8-A1A293942384}"/>
                </a:ext>
              </a:extLst>
            </p:cNvPr>
            <p:cNvSpPr/>
            <p:nvPr/>
          </p:nvSpPr>
          <p:spPr>
            <a:xfrm>
              <a:off x="3474361" y="1907690"/>
              <a:ext cx="631826" cy="374651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47" name="TextBox 11">
              <a:extLst>
                <a:ext uri="{FF2B5EF4-FFF2-40B4-BE49-F238E27FC236}">
                  <a16:creationId xmlns:a16="http://schemas.microsoft.com/office/drawing/2014/main" id="{7E16983F-9437-7C4A-A155-1DF75AD40A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7848" y="1921890"/>
              <a:ext cx="70485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2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02CD3C95-D149-9143-90ED-BBBFDD56D306}"/>
              </a:ext>
            </a:extLst>
          </p:cNvPr>
          <p:cNvGrpSpPr>
            <a:grpSpLocks/>
          </p:cNvGrpSpPr>
          <p:nvPr/>
        </p:nvGrpSpPr>
        <p:grpSpPr bwMode="auto">
          <a:xfrm>
            <a:off x="1079500" y="1908175"/>
            <a:ext cx="784225" cy="374650"/>
            <a:chOff x="1080254" y="1907690"/>
            <a:chExt cx="783272" cy="37465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4AA976F-6CE1-E04F-BC4A-937594D38486}"/>
                </a:ext>
              </a:extLst>
            </p:cNvPr>
            <p:cNvSpPr/>
            <p:nvPr/>
          </p:nvSpPr>
          <p:spPr>
            <a:xfrm>
              <a:off x="1080254" y="1907690"/>
              <a:ext cx="783272" cy="374651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45" name="TextBox 13">
              <a:extLst>
                <a:ext uri="{FF2B5EF4-FFF2-40B4-BE49-F238E27FC236}">
                  <a16:creationId xmlns:a16="http://schemas.microsoft.com/office/drawing/2014/main" id="{B33BE72E-364D-2043-80CC-02BB68076C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6924" y="1921890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3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AB6FDFC9-4D75-EA4A-9BC9-D447B386277A}"/>
              </a:ext>
            </a:extLst>
          </p:cNvPr>
          <p:cNvGrpSpPr>
            <a:grpSpLocks/>
          </p:cNvGrpSpPr>
          <p:nvPr/>
        </p:nvGrpSpPr>
        <p:grpSpPr bwMode="auto">
          <a:xfrm>
            <a:off x="2884488" y="1443038"/>
            <a:ext cx="839787" cy="374650"/>
            <a:chOff x="2884604" y="1443418"/>
            <a:chExt cx="840423" cy="37465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007EC27-D107-AC45-BD14-F58259CAA59F}"/>
                </a:ext>
              </a:extLst>
            </p:cNvPr>
            <p:cNvSpPr/>
            <p:nvPr/>
          </p:nvSpPr>
          <p:spPr>
            <a:xfrm>
              <a:off x="2884604" y="1443418"/>
              <a:ext cx="840423" cy="374651"/>
            </a:xfrm>
            <a:prstGeom prst="rect">
              <a:avLst/>
            </a:prstGeom>
            <a:solidFill>
              <a:srgbClr val="FDA9D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43" name="TextBox 15">
              <a:extLst>
                <a:ext uri="{FF2B5EF4-FFF2-40B4-BE49-F238E27FC236}">
                  <a16:creationId xmlns:a16="http://schemas.microsoft.com/office/drawing/2014/main" id="{08053F56-1332-F143-8F30-8466CF6740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9850" y="1457618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4</a:t>
              </a:r>
            </a:p>
          </p:txBody>
        </p:sp>
      </p:grpSp>
      <p:grpSp>
        <p:nvGrpSpPr>
          <p:cNvPr id="37893" name="Group 7">
            <a:extLst>
              <a:ext uri="{FF2B5EF4-FFF2-40B4-BE49-F238E27FC236}">
                <a16:creationId xmlns:a16="http://schemas.microsoft.com/office/drawing/2014/main" id="{09EF8482-78B0-484E-ACE5-E5AEC30970CD}"/>
              </a:ext>
            </a:extLst>
          </p:cNvPr>
          <p:cNvGrpSpPr>
            <a:grpSpLocks/>
          </p:cNvGrpSpPr>
          <p:nvPr/>
        </p:nvGrpSpPr>
        <p:grpSpPr bwMode="auto">
          <a:xfrm>
            <a:off x="3790950" y="1435100"/>
            <a:ext cx="819150" cy="374650"/>
            <a:chOff x="3790274" y="1435537"/>
            <a:chExt cx="820420" cy="37465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9FF8E76-A748-4744-8A26-FB5AA92CCC56}"/>
                </a:ext>
              </a:extLst>
            </p:cNvPr>
            <p:cNvSpPr/>
            <p:nvPr/>
          </p:nvSpPr>
          <p:spPr>
            <a:xfrm>
              <a:off x="3790274" y="1435537"/>
              <a:ext cx="820420" cy="37465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41" name="TextBox 17">
              <a:extLst>
                <a:ext uri="{FF2B5EF4-FFF2-40B4-BE49-F238E27FC236}">
                  <a16:creationId xmlns:a16="http://schemas.microsoft.com/office/drawing/2014/main" id="{1DC90FBF-5B9B-C44D-B5E5-DD9459CC2F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5517" y="1449737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5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A6B5416-A386-8A4A-B23C-84EB935D2D72}"/>
              </a:ext>
            </a:extLst>
          </p:cNvPr>
          <p:cNvGrpSpPr>
            <a:grpSpLocks/>
          </p:cNvGrpSpPr>
          <p:nvPr/>
        </p:nvGrpSpPr>
        <p:grpSpPr bwMode="auto">
          <a:xfrm>
            <a:off x="806450" y="2828925"/>
            <a:ext cx="3994150" cy="368300"/>
            <a:chOff x="805933" y="2829710"/>
            <a:chExt cx="3994784" cy="3683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E4B13A03-FCCA-1D4A-8279-D5C7A44BC1CA}"/>
                </a:ext>
              </a:extLst>
            </p:cNvPr>
            <p:cNvSpPr/>
            <p:nvPr/>
          </p:nvSpPr>
          <p:spPr>
            <a:xfrm>
              <a:off x="805933" y="2829710"/>
              <a:ext cx="3994784" cy="36830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39" name="TextBox 21">
              <a:extLst>
                <a:ext uri="{FF2B5EF4-FFF2-40B4-BE49-F238E27FC236}">
                  <a16:creationId xmlns:a16="http://schemas.microsoft.com/office/drawing/2014/main" id="{3FD03DD8-A22B-4841-ABB3-A1E2F0504D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7724" y="2840735"/>
              <a:ext cx="711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6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3759112B-9FBA-CD43-BE9B-A960EF827166}"/>
              </a:ext>
            </a:extLst>
          </p:cNvPr>
          <p:cNvGrpSpPr>
            <a:grpSpLocks/>
          </p:cNvGrpSpPr>
          <p:nvPr/>
        </p:nvGrpSpPr>
        <p:grpSpPr bwMode="auto">
          <a:xfrm>
            <a:off x="806450" y="968375"/>
            <a:ext cx="3994150" cy="368300"/>
            <a:chOff x="805933" y="968352"/>
            <a:chExt cx="3994784" cy="36830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2CCB716-6F6E-3D4B-A234-26E7A57120D3}"/>
                </a:ext>
              </a:extLst>
            </p:cNvPr>
            <p:cNvSpPr/>
            <p:nvPr/>
          </p:nvSpPr>
          <p:spPr>
            <a:xfrm>
              <a:off x="805933" y="968352"/>
              <a:ext cx="3994784" cy="368300"/>
            </a:xfrm>
            <a:prstGeom prst="rect">
              <a:avLst/>
            </a:prstGeom>
            <a:solidFill>
              <a:srgbClr val="B381D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37" name="TextBox 23">
              <a:extLst>
                <a:ext uri="{FF2B5EF4-FFF2-40B4-BE49-F238E27FC236}">
                  <a16:creationId xmlns:a16="http://schemas.microsoft.com/office/drawing/2014/main" id="{35075C57-BE8C-164C-AD7F-77A144039C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7724" y="979377"/>
              <a:ext cx="711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7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8FA4D4C2-1E92-8F40-8BC7-077555AA19B1}"/>
              </a:ext>
            </a:extLst>
          </p:cNvPr>
          <p:cNvGrpSpPr>
            <a:grpSpLocks/>
          </p:cNvGrpSpPr>
          <p:nvPr/>
        </p:nvGrpSpPr>
        <p:grpSpPr bwMode="auto">
          <a:xfrm>
            <a:off x="4911725" y="2825750"/>
            <a:ext cx="801688" cy="374650"/>
            <a:chOff x="4911525" y="2826533"/>
            <a:chExt cx="802323" cy="374651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5E422BC-870F-0148-AB94-5B1153B94790}"/>
                </a:ext>
              </a:extLst>
            </p:cNvPr>
            <p:cNvSpPr/>
            <p:nvPr/>
          </p:nvSpPr>
          <p:spPr>
            <a:xfrm>
              <a:off x="4911525" y="2826533"/>
              <a:ext cx="802323" cy="37465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35" name="TextBox 25">
              <a:extLst>
                <a:ext uri="{FF2B5EF4-FFF2-40B4-BE49-F238E27FC236}">
                  <a16:creationId xmlns:a16="http://schemas.microsoft.com/office/drawing/2014/main" id="{DFC45E6B-8C75-A848-8CC4-3F0CFA6E65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2322" y="2834298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8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AAAC933E-1823-DB47-8CE0-135C8BA7D67A}"/>
              </a:ext>
            </a:extLst>
          </p:cNvPr>
          <p:cNvGrpSpPr>
            <a:grpSpLocks/>
          </p:cNvGrpSpPr>
          <p:nvPr/>
        </p:nvGrpSpPr>
        <p:grpSpPr bwMode="auto">
          <a:xfrm>
            <a:off x="5824538" y="2819400"/>
            <a:ext cx="757237" cy="374650"/>
            <a:chOff x="5824656" y="2820096"/>
            <a:chExt cx="756601" cy="374651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7C899CCA-39D4-974F-B044-4A0138A9347B}"/>
                </a:ext>
              </a:extLst>
            </p:cNvPr>
            <p:cNvSpPr/>
            <p:nvPr/>
          </p:nvSpPr>
          <p:spPr>
            <a:xfrm>
              <a:off x="5824656" y="2820096"/>
              <a:ext cx="756601" cy="374651"/>
            </a:xfrm>
            <a:prstGeom prst="rect">
              <a:avLst/>
            </a:prstGeom>
            <a:solidFill>
              <a:srgbClr val="BC00B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33" name="TextBox 27">
              <a:extLst>
                <a:ext uri="{FF2B5EF4-FFF2-40B4-BE49-F238E27FC236}">
                  <a16:creationId xmlns:a16="http://schemas.microsoft.com/office/drawing/2014/main" id="{ACCDF839-9613-9345-AD8F-D8325CCE3E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45213" y="2832447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9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DE93A054-AA87-4849-AEDA-17056F828D26}"/>
              </a:ext>
            </a:extLst>
          </p:cNvPr>
          <p:cNvGrpSpPr>
            <a:grpSpLocks/>
          </p:cNvGrpSpPr>
          <p:nvPr/>
        </p:nvGrpSpPr>
        <p:grpSpPr bwMode="auto">
          <a:xfrm>
            <a:off x="6635750" y="2817813"/>
            <a:ext cx="822325" cy="374650"/>
            <a:chOff x="6635194" y="2818246"/>
            <a:chExt cx="822325" cy="374651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E3C270C-5059-684F-9C76-5373772FF118}"/>
                </a:ext>
              </a:extLst>
            </p:cNvPr>
            <p:cNvSpPr/>
            <p:nvPr/>
          </p:nvSpPr>
          <p:spPr>
            <a:xfrm>
              <a:off x="6692344" y="2818246"/>
              <a:ext cx="708025" cy="374651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31" name="TextBox 29">
              <a:extLst>
                <a:ext uri="{FF2B5EF4-FFF2-40B4-BE49-F238E27FC236}">
                  <a16:creationId xmlns:a16="http://schemas.microsoft.com/office/drawing/2014/main" id="{11E0509E-D179-9E4F-A762-F7239C78C3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35194" y="2823819"/>
              <a:ext cx="82232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10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ED44C6C-CC8F-BB43-AB40-740D6619C69B}"/>
              </a:ext>
            </a:extLst>
          </p:cNvPr>
          <p:cNvGrpSpPr>
            <a:grpSpLocks/>
          </p:cNvGrpSpPr>
          <p:nvPr/>
        </p:nvGrpSpPr>
        <p:grpSpPr bwMode="auto">
          <a:xfrm>
            <a:off x="7458075" y="2817813"/>
            <a:ext cx="819150" cy="374650"/>
            <a:chOff x="7457518" y="2818246"/>
            <a:chExt cx="820419" cy="374651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7A2C6D6-9C60-E643-841E-39D9F6EA984E}"/>
                </a:ext>
              </a:extLst>
            </p:cNvPr>
            <p:cNvSpPr/>
            <p:nvPr/>
          </p:nvSpPr>
          <p:spPr>
            <a:xfrm>
              <a:off x="7511577" y="2818246"/>
              <a:ext cx="704352" cy="37465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29" name="TextBox 31">
              <a:extLst>
                <a:ext uri="{FF2B5EF4-FFF2-40B4-BE49-F238E27FC236}">
                  <a16:creationId xmlns:a16="http://schemas.microsoft.com/office/drawing/2014/main" id="{0691CE08-DE16-8649-B832-886F2FF772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7518" y="2823818"/>
              <a:ext cx="82041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11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5C5A74FA-170B-B44A-8712-BE2E03F0C8AB}"/>
              </a:ext>
            </a:extLst>
          </p:cNvPr>
          <p:cNvGrpSpPr>
            <a:grpSpLocks/>
          </p:cNvGrpSpPr>
          <p:nvPr/>
        </p:nvGrpSpPr>
        <p:grpSpPr bwMode="auto">
          <a:xfrm>
            <a:off x="6297613" y="2374900"/>
            <a:ext cx="819150" cy="374650"/>
            <a:chOff x="6296926" y="2374328"/>
            <a:chExt cx="819270" cy="374651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9238859-C07A-AE47-8778-88D71F6FB45B}"/>
                </a:ext>
              </a:extLst>
            </p:cNvPr>
            <p:cNvSpPr/>
            <p:nvPr/>
          </p:nvSpPr>
          <p:spPr>
            <a:xfrm>
              <a:off x="6296926" y="2374328"/>
              <a:ext cx="795454" cy="374651"/>
            </a:xfrm>
            <a:prstGeom prst="rect">
              <a:avLst/>
            </a:prstGeom>
            <a:solidFill>
              <a:srgbClr val="AC003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27" name="TextBox 33">
              <a:extLst>
                <a:ext uri="{FF2B5EF4-FFF2-40B4-BE49-F238E27FC236}">
                  <a16:creationId xmlns:a16="http://schemas.microsoft.com/office/drawing/2014/main" id="{CF61F51C-CC87-AC4A-9791-079D0919AB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96926" y="2400676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13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63177D8-06F2-3546-8FCD-B8A16FAABF43}"/>
              </a:ext>
            </a:extLst>
          </p:cNvPr>
          <p:cNvGrpSpPr>
            <a:grpSpLocks/>
          </p:cNvGrpSpPr>
          <p:nvPr/>
        </p:nvGrpSpPr>
        <p:grpSpPr bwMode="auto">
          <a:xfrm>
            <a:off x="7172325" y="2371725"/>
            <a:ext cx="868363" cy="374650"/>
            <a:chOff x="7172699" y="2372274"/>
            <a:chExt cx="867323" cy="37465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88AB3B0-54BA-7045-859A-779F02B6CFA1}"/>
                </a:ext>
              </a:extLst>
            </p:cNvPr>
            <p:cNvSpPr/>
            <p:nvPr/>
          </p:nvSpPr>
          <p:spPr>
            <a:xfrm>
              <a:off x="7210753" y="2372274"/>
              <a:ext cx="730962" cy="37465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25" name="TextBox 35">
              <a:extLst>
                <a:ext uri="{FF2B5EF4-FFF2-40B4-BE49-F238E27FC236}">
                  <a16:creationId xmlns:a16="http://schemas.microsoft.com/office/drawing/2014/main" id="{5F17197E-907D-7042-94AC-ACDF8D1688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72699" y="2395678"/>
              <a:ext cx="86732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14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B818200-5EAC-C44F-98F5-802F08DBF088}"/>
              </a:ext>
            </a:extLst>
          </p:cNvPr>
          <p:cNvGrpSpPr>
            <a:grpSpLocks/>
          </p:cNvGrpSpPr>
          <p:nvPr/>
        </p:nvGrpSpPr>
        <p:grpSpPr bwMode="auto">
          <a:xfrm>
            <a:off x="5356225" y="1443038"/>
            <a:ext cx="820738" cy="374650"/>
            <a:chOff x="5356501" y="1442720"/>
            <a:chExt cx="820182" cy="374651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73E8EFE5-15E9-2F45-8DCA-F8F340979096}"/>
                </a:ext>
              </a:extLst>
            </p:cNvPr>
            <p:cNvSpPr/>
            <p:nvPr/>
          </p:nvSpPr>
          <p:spPr>
            <a:xfrm>
              <a:off x="5386644" y="1442720"/>
              <a:ext cx="778934" cy="374651"/>
            </a:xfrm>
            <a:prstGeom prst="rect">
              <a:avLst/>
            </a:prstGeom>
            <a:solidFill>
              <a:srgbClr val="FF57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23" name="TextBox 37">
              <a:extLst>
                <a:ext uri="{FF2B5EF4-FFF2-40B4-BE49-F238E27FC236}">
                  <a16:creationId xmlns:a16="http://schemas.microsoft.com/office/drawing/2014/main" id="{EF2A3763-26F6-BB41-BA77-FDA183CFAE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6501" y="1456920"/>
              <a:ext cx="82018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17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1FB1FFB7-FC22-D846-8A3B-EE323B4ECC3E}"/>
              </a:ext>
            </a:extLst>
          </p:cNvPr>
          <p:cNvGrpSpPr>
            <a:grpSpLocks/>
          </p:cNvGrpSpPr>
          <p:nvPr/>
        </p:nvGrpSpPr>
        <p:grpSpPr bwMode="auto">
          <a:xfrm>
            <a:off x="7161213" y="1916113"/>
            <a:ext cx="881062" cy="374650"/>
            <a:chOff x="7161861" y="1915609"/>
            <a:chExt cx="880427" cy="37465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E83B276-39B5-6A4B-BFF8-77C12B228EEE}"/>
                </a:ext>
              </a:extLst>
            </p:cNvPr>
            <p:cNvSpPr/>
            <p:nvPr/>
          </p:nvSpPr>
          <p:spPr>
            <a:xfrm>
              <a:off x="7211038" y="1915609"/>
              <a:ext cx="729724" cy="374651"/>
            </a:xfrm>
            <a:prstGeom prst="rect">
              <a:avLst/>
            </a:prstGeom>
            <a:solidFill>
              <a:srgbClr val="00BCB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21" name="TextBox 39">
              <a:extLst>
                <a:ext uri="{FF2B5EF4-FFF2-40B4-BE49-F238E27FC236}">
                  <a16:creationId xmlns:a16="http://schemas.microsoft.com/office/drawing/2014/main" id="{8E92106B-00C1-E64E-AB28-24793A4D21E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1861" y="1929810"/>
              <a:ext cx="88042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16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2CE14DF5-81C7-4D43-8758-71222B0B8347}"/>
              </a:ext>
            </a:extLst>
          </p:cNvPr>
          <p:cNvGrpSpPr>
            <a:grpSpLocks/>
          </p:cNvGrpSpPr>
          <p:nvPr/>
        </p:nvGrpSpPr>
        <p:grpSpPr bwMode="auto">
          <a:xfrm>
            <a:off x="5353050" y="2374900"/>
            <a:ext cx="825500" cy="374650"/>
            <a:chOff x="5352770" y="2374328"/>
            <a:chExt cx="825621" cy="374651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FDE877D5-F1F9-FF4B-B8E8-78983D7CEA46}"/>
                </a:ext>
              </a:extLst>
            </p:cNvPr>
            <p:cNvSpPr/>
            <p:nvPr/>
          </p:nvSpPr>
          <p:spPr>
            <a:xfrm>
              <a:off x="5373411" y="2374328"/>
              <a:ext cx="804980" cy="37465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19" name="TextBox 41">
              <a:extLst>
                <a:ext uri="{FF2B5EF4-FFF2-40B4-BE49-F238E27FC236}">
                  <a16:creationId xmlns:a16="http://schemas.microsoft.com/office/drawing/2014/main" id="{89237DC2-A12A-4646-8BF1-242290B04B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2770" y="2388528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12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31349416-74FB-D14C-9875-D135A79FF500}"/>
              </a:ext>
            </a:extLst>
          </p:cNvPr>
          <p:cNvGrpSpPr>
            <a:grpSpLocks/>
          </p:cNvGrpSpPr>
          <p:nvPr/>
        </p:nvGrpSpPr>
        <p:grpSpPr bwMode="auto">
          <a:xfrm>
            <a:off x="5365750" y="1917700"/>
            <a:ext cx="819150" cy="374650"/>
            <a:chOff x="5366285" y="1917682"/>
            <a:chExt cx="819270" cy="37465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9227F901-9367-9A44-ABF0-ED8958C55320}"/>
                </a:ext>
              </a:extLst>
            </p:cNvPr>
            <p:cNvSpPr/>
            <p:nvPr/>
          </p:nvSpPr>
          <p:spPr>
            <a:xfrm>
              <a:off x="5374224" y="1917682"/>
              <a:ext cx="803393" cy="374651"/>
            </a:xfrm>
            <a:prstGeom prst="rect">
              <a:avLst/>
            </a:prstGeom>
            <a:solidFill>
              <a:srgbClr val="649B3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17" name="TextBox 43">
              <a:extLst>
                <a:ext uri="{FF2B5EF4-FFF2-40B4-BE49-F238E27FC236}">
                  <a16:creationId xmlns:a16="http://schemas.microsoft.com/office/drawing/2014/main" id="{1081E75F-682C-1544-8D27-0850E70DB5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6285" y="1923348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15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E5CDD774-2C17-6744-9EFB-91DB7CA633CC}"/>
              </a:ext>
            </a:extLst>
          </p:cNvPr>
          <p:cNvGrpSpPr>
            <a:grpSpLocks/>
          </p:cNvGrpSpPr>
          <p:nvPr/>
        </p:nvGrpSpPr>
        <p:grpSpPr bwMode="auto">
          <a:xfrm>
            <a:off x="7153275" y="1462088"/>
            <a:ext cx="820738" cy="374650"/>
            <a:chOff x="7153288" y="1462528"/>
            <a:chExt cx="820182" cy="37465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FA08661-DF20-8E49-BE99-C64FBEB6545E}"/>
                </a:ext>
              </a:extLst>
            </p:cNvPr>
            <p:cNvSpPr/>
            <p:nvPr/>
          </p:nvSpPr>
          <p:spPr>
            <a:xfrm>
              <a:off x="7211986" y="1462528"/>
              <a:ext cx="729755" cy="374651"/>
            </a:xfrm>
            <a:prstGeom prst="rect">
              <a:avLst/>
            </a:prstGeom>
            <a:solidFill>
              <a:srgbClr val="7D69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15" name="TextBox 45">
              <a:extLst>
                <a:ext uri="{FF2B5EF4-FFF2-40B4-BE49-F238E27FC236}">
                  <a16:creationId xmlns:a16="http://schemas.microsoft.com/office/drawing/2014/main" id="{21C5ACB1-0E67-2347-A4B3-BB72977D61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3288" y="1471122"/>
              <a:ext cx="82018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18</a:t>
              </a:r>
            </a:p>
          </p:txBody>
        </p:sp>
      </p:grpSp>
      <p:sp>
        <p:nvSpPr>
          <p:cNvPr id="48" name="Rounded Rectangle 47">
            <a:extLst>
              <a:ext uri="{FF2B5EF4-FFF2-40B4-BE49-F238E27FC236}">
                <a16:creationId xmlns:a16="http://schemas.microsoft.com/office/drawing/2014/main" id="{F9FBE32E-8E32-4B40-9D31-CC17886557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1150" y="3808413"/>
            <a:ext cx="5729288" cy="2722562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7908" name="TextBox 3">
            <a:extLst>
              <a:ext uri="{FF2B5EF4-FFF2-40B4-BE49-F238E27FC236}">
                <a16:creationId xmlns:a16="http://schemas.microsoft.com/office/drawing/2014/main" id="{55DFDC6B-1FDD-254D-99EE-0B8345920E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8488" y="3932238"/>
            <a:ext cx="2535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7909" name="TextBox 4">
            <a:extLst>
              <a:ext uri="{FF2B5EF4-FFF2-40B4-BE49-F238E27FC236}">
                <a16:creationId xmlns:a16="http://schemas.microsoft.com/office/drawing/2014/main" id="{060B3400-BDA3-B542-BC0E-54C834436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4838" y="4356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37910" name="TextBox 6">
            <a:extLst>
              <a:ext uri="{FF2B5EF4-FFF2-40B4-BE49-F238E27FC236}">
                <a16:creationId xmlns:a16="http://schemas.microsoft.com/office/drawing/2014/main" id="{F428CDBD-EE95-3D4F-9E25-81340E0BB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9988" y="5087938"/>
            <a:ext cx="1074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7911" name="TextBox 7">
            <a:extLst>
              <a:ext uri="{FF2B5EF4-FFF2-40B4-BE49-F238E27FC236}">
                <a16:creationId xmlns:a16="http://schemas.microsoft.com/office/drawing/2014/main" id="{9AA7AF91-2E36-844A-8376-DC3BCFC61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9988" y="5453063"/>
            <a:ext cx="42243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7912" name="TextBox 8">
            <a:extLst>
              <a:ext uri="{FF2B5EF4-FFF2-40B4-BE49-F238E27FC236}">
                <a16:creationId xmlns:a16="http://schemas.microsoft.com/office/drawing/2014/main" id="{2B756C3D-863D-1D40-8A62-65E38D826E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4838" y="5924550"/>
            <a:ext cx="1330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7913" name="TextBox 5">
            <a:extLst>
              <a:ext uri="{FF2B5EF4-FFF2-40B4-BE49-F238E27FC236}">
                <a16:creationId xmlns:a16="http://schemas.microsoft.com/office/drawing/2014/main" id="{43A42CD8-C031-6449-BE6E-08FF39B4F9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9825" y="4776788"/>
            <a:ext cx="49006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has smallest number of conflicts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489" name="Group 3">
            <a:extLst>
              <a:ext uri="{FF2B5EF4-FFF2-40B4-BE49-F238E27FC236}">
                <a16:creationId xmlns:a16="http://schemas.microsoft.com/office/drawing/2014/main" id="{747A62A9-8B08-3226-E6B0-685D8B3AD086}"/>
              </a:ext>
            </a:extLst>
          </p:cNvPr>
          <p:cNvGrpSpPr>
            <a:grpSpLocks/>
          </p:cNvGrpSpPr>
          <p:nvPr/>
        </p:nvGrpSpPr>
        <p:grpSpPr bwMode="auto">
          <a:xfrm>
            <a:off x="1328738" y="2781300"/>
            <a:ext cx="2078037" cy="368300"/>
            <a:chOff x="1080254" y="2363303"/>
            <a:chExt cx="2078671" cy="3683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4C58C78-8737-C671-2D88-E30F12F6BBBB}"/>
                </a:ext>
              </a:extLst>
            </p:cNvPr>
            <p:cNvSpPr/>
            <p:nvPr/>
          </p:nvSpPr>
          <p:spPr>
            <a:xfrm>
              <a:off x="1080254" y="2363303"/>
              <a:ext cx="2078671" cy="3683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550" name="TextBox 10">
              <a:extLst>
                <a:ext uri="{FF2B5EF4-FFF2-40B4-BE49-F238E27FC236}">
                  <a16:creationId xmlns:a16="http://schemas.microsoft.com/office/drawing/2014/main" id="{1D0DF777-4489-ED45-41BB-72629386C0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7163" y="2374328"/>
              <a:ext cx="70485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</a:t>
              </a:r>
            </a:p>
          </p:txBody>
        </p:sp>
      </p:grpSp>
      <p:grpSp>
        <p:nvGrpSpPr>
          <p:cNvPr id="63490" name="Group 18">
            <a:extLst>
              <a:ext uri="{FF2B5EF4-FFF2-40B4-BE49-F238E27FC236}">
                <a16:creationId xmlns:a16="http://schemas.microsoft.com/office/drawing/2014/main" id="{24F83AB1-B57B-F2B9-B058-5820270CAA02}"/>
              </a:ext>
            </a:extLst>
          </p:cNvPr>
          <p:cNvGrpSpPr>
            <a:grpSpLocks/>
          </p:cNvGrpSpPr>
          <p:nvPr/>
        </p:nvGrpSpPr>
        <p:grpSpPr bwMode="auto">
          <a:xfrm>
            <a:off x="3686175" y="2325688"/>
            <a:ext cx="704850" cy="374650"/>
            <a:chOff x="3437848" y="1907690"/>
            <a:chExt cx="704851" cy="37465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B21D9BB-8293-F652-4BFD-1369CD59FF69}"/>
                </a:ext>
              </a:extLst>
            </p:cNvPr>
            <p:cNvSpPr/>
            <p:nvPr/>
          </p:nvSpPr>
          <p:spPr>
            <a:xfrm>
              <a:off x="3474361" y="1907690"/>
              <a:ext cx="631826" cy="374651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548" name="TextBox 11">
              <a:extLst>
                <a:ext uri="{FF2B5EF4-FFF2-40B4-BE49-F238E27FC236}">
                  <a16:creationId xmlns:a16="http://schemas.microsoft.com/office/drawing/2014/main" id="{63D72CCF-413A-E55C-0421-74B8024913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7848" y="1921890"/>
              <a:ext cx="70485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2</a:t>
              </a:r>
            </a:p>
          </p:txBody>
        </p:sp>
      </p:grpSp>
      <p:grpSp>
        <p:nvGrpSpPr>
          <p:cNvPr id="63491" name="Group 4">
            <a:extLst>
              <a:ext uri="{FF2B5EF4-FFF2-40B4-BE49-F238E27FC236}">
                <a16:creationId xmlns:a16="http://schemas.microsoft.com/office/drawing/2014/main" id="{DD6F0026-4D53-7625-487A-BBC6DDA0106C}"/>
              </a:ext>
            </a:extLst>
          </p:cNvPr>
          <p:cNvGrpSpPr>
            <a:grpSpLocks/>
          </p:cNvGrpSpPr>
          <p:nvPr/>
        </p:nvGrpSpPr>
        <p:grpSpPr bwMode="auto">
          <a:xfrm>
            <a:off x="1328738" y="2325688"/>
            <a:ext cx="782637" cy="374650"/>
            <a:chOff x="1080254" y="1907690"/>
            <a:chExt cx="783272" cy="37465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14DC43F-5084-7147-605E-EFC9FA9C7CF8}"/>
                </a:ext>
              </a:extLst>
            </p:cNvPr>
            <p:cNvSpPr/>
            <p:nvPr/>
          </p:nvSpPr>
          <p:spPr>
            <a:xfrm>
              <a:off x="1080254" y="1907690"/>
              <a:ext cx="783272" cy="374651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546" name="TextBox 13">
              <a:extLst>
                <a:ext uri="{FF2B5EF4-FFF2-40B4-BE49-F238E27FC236}">
                  <a16:creationId xmlns:a16="http://schemas.microsoft.com/office/drawing/2014/main" id="{9FD16461-759B-45F6-7DB9-F42D7685A3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6924" y="1921890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3</a:t>
              </a:r>
            </a:p>
          </p:txBody>
        </p:sp>
      </p:grpSp>
      <p:grpSp>
        <p:nvGrpSpPr>
          <p:cNvPr id="63492" name="Group 6">
            <a:extLst>
              <a:ext uri="{FF2B5EF4-FFF2-40B4-BE49-F238E27FC236}">
                <a16:creationId xmlns:a16="http://schemas.microsoft.com/office/drawing/2014/main" id="{272E8A96-D84D-CCEC-7189-D1CA96A02FD9}"/>
              </a:ext>
            </a:extLst>
          </p:cNvPr>
          <p:cNvGrpSpPr>
            <a:grpSpLocks/>
          </p:cNvGrpSpPr>
          <p:nvPr/>
        </p:nvGrpSpPr>
        <p:grpSpPr bwMode="auto">
          <a:xfrm>
            <a:off x="3132138" y="1862138"/>
            <a:ext cx="841375" cy="374650"/>
            <a:chOff x="2884604" y="1443418"/>
            <a:chExt cx="840423" cy="37465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5BF4C2A-39C0-BD6A-EDFE-1DC77A465904}"/>
                </a:ext>
              </a:extLst>
            </p:cNvPr>
            <p:cNvSpPr/>
            <p:nvPr/>
          </p:nvSpPr>
          <p:spPr>
            <a:xfrm>
              <a:off x="2884604" y="1443418"/>
              <a:ext cx="840423" cy="374651"/>
            </a:xfrm>
            <a:prstGeom prst="rect">
              <a:avLst/>
            </a:prstGeom>
            <a:solidFill>
              <a:srgbClr val="FDA9D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544" name="TextBox 15">
              <a:extLst>
                <a:ext uri="{FF2B5EF4-FFF2-40B4-BE49-F238E27FC236}">
                  <a16:creationId xmlns:a16="http://schemas.microsoft.com/office/drawing/2014/main" id="{21AB91E1-2810-A3E0-5672-A18124A498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9850" y="1457618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4</a:t>
              </a:r>
            </a:p>
          </p:txBody>
        </p:sp>
      </p:grpSp>
      <p:grpSp>
        <p:nvGrpSpPr>
          <p:cNvPr id="63493" name="Group 7">
            <a:extLst>
              <a:ext uri="{FF2B5EF4-FFF2-40B4-BE49-F238E27FC236}">
                <a16:creationId xmlns:a16="http://schemas.microsoft.com/office/drawing/2014/main" id="{C96F5515-FB2C-C6B7-FAAD-6E36483C9FF4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1854200"/>
            <a:ext cx="820738" cy="374650"/>
            <a:chOff x="3790274" y="1435537"/>
            <a:chExt cx="820420" cy="37465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FDDB4DF-0B30-74B3-4047-D66EAA10FA09}"/>
                </a:ext>
              </a:extLst>
            </p:cNvPr>
            <p:cNvSpPr/>
            <p:nvPr/>
          </p:nvSpPr>
          <p:spPr>
            <a:xfrm>
              <a:off x="3790274" y="1435537"/>
              <a:ext cx="820420" cy="37465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542" name="TextBox 17">
              <a:extLst>
                <a:ext uri="{FF2B5EF4-FFF2-40B4-BE49-F238E27FC236}">
                  <a16:creationId xmlns:a16="http://schemas.microsoft.com/office/drawing/2014/main" id="{5842A1E7-6636-33D3-0570-202213A303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5517" y="1449737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5</a:t>
              </a:r>
            </a:p>
          </p:txBody>
        </p:sp>
      </p:grpSp>
      <p:grpSp>
        <p:nvGrpSpPr>
          <p:cNvPr id="63494" name="Group 2">
            <a:extLst>
              <a:ext uri="{FF2B5EF4-FFF2-40B4-BE49-F238E27FC236}">
                <a16:creationId xmlns:a16="http://schemas.microsoft.com/office/drawing/2014/main" id="{215E797F-E5F2-2ECE-92F7-B858F1B5478F}"/>
              </a:ext>
            </a:extLst>
          </p:cNvPr>
          <p:cNvGrpSpPr>
            <a:grpSpLocks/>
          </p:cNvGrpSpPr>
          <p:nvPr/>
        </p:nvGrpSpPr>
        <p:grpSpPr bwMode="auto">
          <a:xfrm>
            <a:off x="1054100" y="3248025"/>
            <a:ext cx="3994150" cy="368300"/>
            <a:chOff x="805933" y="2829710"/>
            <a:chExt cx="3994784" cy="3683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6226E15-7032-0BD4-F69A-8EC516996084}"/>
                </a:ext>
              </a:extLst>
            </p:cNvPr>
            <p:cNvSpPr/>
            <p:nvPr/>
          </p:nvSpPr>
          <p:spPr>
            <a:xfrm>
              <a:off x="805933" y="2829710"/>
              <a:ext cx="3994784" cy="36830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540" name="TextBox 21">
              <a:extLst>
                <a:ext uri="{FF2B5EF4-FFF2-40B4-BE49-F238E27FC236}">
                  <a16:creationId xmlns:a16="http://schemas.microsoft.com/office/drawing/2014/main" id="{A0BFA51F-2613-73E3-37D2-84404E833B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7724" y="2840735"/>
              <a:ext cx="711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6</a:t>
              </a:r>
            </a:p>
          </p:txBody>
        </p:sp>
      </p:grpSp>
      <p:grpSp>
        <p:nvGrpSpPr>
          <p:cNvPr id="63495" name="Group 5">
            <a:extLst>
              <a:ext uri="{FF2B5EF4-FFF2-40B4-BE49-F238E27FC236}">
                <a16:creationId xmlns:a16="http://schemas.microsoft.com/office/drawing/2014/main" id="{A0FE1EFA-2212-11AA-5672-5BF76BAC0370}"/>
              </a:ext>
            </a:extLst>
          </p:cNvPr>
          <p:cNvGrpSpPr>
            <a:grpSpLocks/>
          </p:cNvGrpSpPr>
          <p:nvPr/>
        </p:nvGrpSpPr>
        <p:grpSpPr bwMode="auto">
          <a:xfrm>
            <a:off x="1054100" y="1387475"/>
            <a:ext cx="3994150" cy="368300"/>
            <a:chOff x="805933" y="968352"/>
            <a:chExt cx="3994784" cy="36830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FC090548-0467-0F09-21D5-AE6DF9A277C7}"/>
                </a:ext>
              </a:extLst>
            </p:cNvPr>
            <p:cNvSpPr/>
            <p:nvPr/>
          </p:nvSpPr>
          <p:spPr>
            <a:xfrm>
              <a:off x="805933" y="968352"/>
              <a:ext cx="3994784" cy="368300"/>
            </a:xfrm>
            <a:prstGeom prst="rect">
              <a:avLst/>
            </a:prstGeom>
            <a:solidFill>
              <a:srgbClr val="B381D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538" name="TextBox 23">
              <a:extLst>
                <a:ext uri="{FF2B5EF4-FFF2-40B4-BE49-F238E27FC236}">
                  <a16:creationId xmlns:a16="http://schemas.microsoft.com/office/drawing/2014/main" id="{C6183C84-012E-FC5F-C780-26AAA3492F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7724" y="979377"/>
              <a:ext cx="711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7</a:t>
              </a:r>
            </a:p>
          </p:txBody>
        </p:sp>
      </p:grpSp>
      <p:grpSp>
        <p:nvGrpSpPr>
          <p:cNvPr id="63496" name="Group 56">
            <a:extLst>
              <a:ext uri="{FF2B5EF4-FFF2-40B4-BE49-F238E27FC236}">
                <a16:creationId xmlns:a16="http://schemas.microsoft.com/office/drawing/2014/main" id="{5258729D-26D1-3E2B-890E-D395D4B03EC8}"/>
              </a:ext>
            </a:extLst>
          </p:cNvPr>
          <p:cNvGrpSpPr>
            <a:grpSpLocks/>
          </p:cNvGrpSpPr>
          <p:nvPr/>
        </p:nvGrpSpPr>
        <p:grpSpPr bwMode="auto">
          <a:xfrm>
            <a:off x="5159375" y="3244850"/>
            <a:ext cx="801688" cy="374650"/>
            <a:chOff x="4911525" y="2826533"/>
            <a:chExt cx="802323" cy="374651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4DCF4C14-3E7F-5F4B-FBB3-13C8BA139C1E}"/>
                </a:ext>
              </a:extLst>
            </p:cNvPr>
            <p:cNvSpPr/>
            <p:nvPr/>
          </p:nvSpPr>
          <p:spPr>
            <a:xfrm>
              <a:off x="4911525" y="2826533"/>
              <a:ext cx="802323" cy="37465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536" name="TextBox 25">
              <a:extLst>
                <a:ext uri="{FF2B5EF4-FFF2-40B4-BE49-F238E27FC236}">
                  <a16:creationId xmlns:a16="http://schemas.microsoft.com/office/drawing/2014/main" id="{E5B11B68-B905-51C4-32E1-E3319D5C32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2322" y="2834298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8</a:t>
              </a:r>
            </a:p>
          </p:txBody>
        </p:sp>
      </p:grpSp>
      <p:grpSp>
        <p:nvGrpSpPr>
          <p:cNvPr id="63497" name="Group 57">
            <a:extLst>
              <a:ext uri="{FF2B5EF4-FFF2-40B4-BE49-F238E27FC236}">
                <a16:creationId xmlns:a16="http://schemas.microsoft.com/office/drawing/2014/main" id="{1654E5AF-D9FD-5732-508D-08800E81074F}"/>
              </a:ext>
            </a:extLst>
          </p:cNvPr>
          <p:cNvGrpSpPr>
            <a:grpSpLocks/>
          </p:cNvGrpSpPr>
          <p:nvPr/>
        </p:nvGrpSpPr>
        <p:grpSpPr bwMode="auto">
          <a:xfrm>
            <a:off x="6072188" y="3238500"/>
            <a:ext cx="757237" cy="374650"/>
            <a:chOff x="5824656" y="2820096"/>
            <a:chExt cx="756601" cy="374651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686BC81-C364-4063-6F7D-8EE5B3AA3251}"/>
                </a:ext>
              </a:extLst>
            </p:cNvPr>
            <p:cNvSpPr/>
            <p:nvPr/>
          </p:nvSpPr>
          <p:spPr>
            <a:xfrm>
              <a:off x="5824656" y="2820096"/>
              <a:ext cx="756601" cy="374651"/>
            </a:xfrm>
            <a:prstGeom prst="rect">
              <a:avLst/>
            </a:prstGeom>
            <a:solidFill>
              <a:srgbClr val="BC00B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534" name="TextBox 27">
              <a:extLst>
                <a:ext uri="{FF2B5EF4-FFF2-40B4-BE49-F238E27FC236}">
                  <a16:creationId xmlns:a16="http://schemas.microsoft.com/office/drawing/2014/main" id="{23F070F3-C582-4797-A07A-4923EB6CF1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45213" y="2832447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9</a:t>
              </a:r>
            </a:p>
          </p:txBody>
        </p:sp>
      </p:grpSp>
      <p:grpSp>
        <p:nvGrpSpPr>
          <p:cNvPr id="63498" name="Group 58">
            <a:extLst>
              <a:ext uri="{FF2B5EF4-FFF2-40B4-BE49-F238E27FC236}">
                <a16:creationId xmlns:a16="http://schemas.microsoft.com/office/drawing/2014/main" id="{29D07F68-2174-3C95-31AE-B3592BD88136}"/>
              </a:ext>
            </a:extLst>
          </p:cNvPr>
          <p:cNvGrpSpPr>
            <a:grpSpLocks/>
          </p:cNvGrpSpPr>
          <p:nvPr/>
        </p:nvGrpSpPr>
        <p:grpSpPr bwMode="auto">
          <a:xfrm>
            <a:off x="6883400" y="3236913"/>
            <a:ext cx="822325" cy="374650"/>
            <a:chOff x="6635194" y="2818246"/>
            <a:chExt cx="822325" cy="374651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B49446E-4310-C1D4-39C4-C77119B499B5}"/>
                </a:ext>
              </a:extLst>
            </p:cNvPr>
            <p:cNvSpPr/>
            <p:nvPr/>
          </p:nvSpPr>
          <p:spPr>
            <a:xfrm>
              <a:off x="6692344" y="2818246"/>
              <a:ext cx="708025" cy="374651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532" name="TextBox 29">
              <a:extLst>
                <a:ext uri="{FF2B5EF4-FFF2-40B4-BE49-F238E27FC236}">
                  <a16:creationId xmlns:a16="http://schemas.microsoft.com/office/drawing/2014/main" id="{F5E3D2EC-2865-9B75-6960-D2E6ED7DC1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35194" y="2823819"/>
              <a:ext cx="82232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10</a:t>
              </a:r>
            </a:p>
          </p:txBody>
        </p:sp>
      </p:grpSp>
      <p:grpSp>
        <p:nvGrpSpPr>
          <p:cNvPr id="63499" name="Group 59">
            <a:extLst>
              <a:ext uri="{FF2B5EF4-FFF2-40B4-BE49-F238E27FC236}">
                <a16:creationId xmlns:a16="http://schemas.microsoft.com/office/drawing/2014/main" id="{DDC7A2A6-B873-7A6D-82E9-654E06D4191F}"/>
              </a:ext>
            </a:extLst>
          </p:cNvPr>
          <p:cNvGrpSpPr>
            <a:grpSpLocks/>
          </p:cNvGrpSpPr>
          <p:nvPr/>
        </p:nvGrpSpPr>
        <p:grpSpPr bwMode="auto">
          <a:xfrm>
            <a:off x="7705725" y="3236913"/>
            <a:ext cx="820738" cy="374650"/>
            <a:chOff x="7457518" y="2818246"/>
            <a:chExt cx="820419" cy="374651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CF268A1-A12A-B3AB-E30D-190B5691C458}"/>
                </a:ext>
              </a:extLst>
            </p:cNvPr>
            <p:cNvSpPr/>
            <p:nvPr/>
          </p:nvSpPr>
          <p:spPr>
            <a:xfrm>
              <a:off x="7511472" y="2818246"/>
              <a:ext cx="704576" cy="37465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530" name="TextBox 31">
              <a:extLst>
                <a:ext uri="{FF2B5EF4-FFF2-40B4-BE49-F238E27FC236}">
                  <a16:creationId xmlns:a16="http://schemas.microsoft.com/office/drawing/2014/main" id="{FD750D59-9489-3FCB-A12E-93D8DA5F98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7518" y="2823818"/>
              <a:ext cx="82041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11</a:t>
              </a:r>
            </a:p>
          </p:txBody>
        </p:sp>
      </p:grpSp>
      <p:grpSp>
        <p:nvGrpSpPr>
          <p:cNvPr id="63500" name="Group 60">
            <a:extLst>
              <a:ext uri="{FF2B5EF4-FFF2-40B4-BE49-F238E27FC236}">
                <a16:creationId xmlns:a16="http://schemas.microsoft.com/office/drawing/2014/main" id="{97FAA69E-1063-47BD-B652-19A275A72A24}"/>
              </a:ext>
            </a:extLst>
          </p:cNvPr>
          <p:cNvGrpSpPr>
            <a:grpSpLocks/>
          </p:cNvGrpSpPr>
          <p:nvPr/>
        </p:nvGrpSpPr>
        <p:grpSpPr bwMode="auto">
          <a:xfrm>
            <a:off x="6545263" y="2792413"/>
            <a:ext cx="819150" cy="374650"/>
            <a:chOff x="6296926" y="2374328"/>
            <a:chExt cx="819270" cy="374651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9F866759-706D-7140-397E-26579AB300C3}"/>
                </a:ext>
              </a:extLst>
            </p:cNvPr>
            <p:cNvSpPr/>
            <p:nvPr/>
          </p:nvSpPr>
          <p:spPr>
            <a:xfrm>
              <a:off x="6296926" y="2374328"/>
              <a:ext cx="795454" cy="374651"/>
            </a:xfrm>
            <a:prstGeom prst="rect">
              <a:avLst/>
            </a:prstGeom>
            <a:solidFill>
              <a:srgbClr val="AC003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528" name="TextBox 33">
              <a:extLst>
                <a:ext uri="{FF2B5EF4-FFF2-40B4-BE49-F238E27FC236}">
                  <a16:creationId xmlns:a16="http://schemas.microsoft.com/office/drawing/2014/main" id="{38BB0621-6FD9-C9B2-8AB5-671BEB3BD8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96926" y="2400676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13</a:t>
              </a:r>
            </a:p>
          </p:txBody>
        </p:sp>
      </p:grpSp>
      <p:grpSp>
        <p:nvGrpSpPr>
          <p:cNvPr id="63501" name="Group 63">
            <a:extLst>
              <a:ext uri="{FF2B5EF4-FFF2-40B4-BE49-F238E27FC236}">
                <a16:creationId xmlns:a16="http://schemas.microsoft.com/office/drawing/2014/main" id="{DA142E8A-ACB0-4B60-174A-56A6EEC8FF9C}"/>
              </a:ext>
            </a:extLst>
          </p:cNvPr>
          <p:cNvGrpSpPr>
            <a:grpSpLocks/>
          </p:cNvGrpSpPr>
          <p:nvPr/>
        </p:nvGrpSpPr>
        <p:grpSpPr bwMode="auto">
          <a:xfrm>
            <a:off x="7419975" y="2790825"/>
            <a:ext cx="868363" cy="374650"/>
            <a:chOff x="7172699" y="2372274"/>
            <a:chExt cx="867323" cy="37465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2EF02DA5-9853-C8E6-C3C1-901C02D873E8}"/>
                </a:ext>
              </a:extLst>
            </p:cNvPr>
            <p:cNvSpPr/>
            <p:nvPr/>
          </p:nvSpPr>
          <p:spPr>
            <a:xfrm>
              <a:off x="7210753" y="2372274"/>
              <a:ext cx="730962" cy="37465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526" name="TextBox 35">
              <a:extLst>
                <a:ext uri="{FF2B5EF4-FFF2-40B4-BE49-F238E27FC236}">
                  <a16:creationId xmlns:a16="http://schemas.microsoft.com/office/drawing/2014/main" id="{72299277-A911-6A12-14DD-95FFA894AA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72699" y="2395678"/>
              <a:ext cx="86732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14</a:t>
              </a:r>
            </a:p>
          </p:txBody>
        </p:sp>
      </p:grpSp>
      <p:grpSp>
        <p:nvGrpSpPr>
          <p:cNvPr id="63502" name="Group 19">
            <a:extLst>
              <a:ext uri="{FF2B5EF4-FFF2-40B4-BE49-F238E27FC236}">
                <a16:creationId xmlns:a16="http://schemas.microsoft.com/office/drawing/2014/main" id="{0C39EF79-EE6C-1A6F-FD4D-BB58B0496D85}"/>
              </a:ext>
            </a:extLst>
          </p:cNvPr>
          <p:cNvGrpSpPr>
            <a:grpSpLocks/>
          </p:cNvGrpSpPr>
          <p:nvPr/>
        </p:nvGrpSpPr>
        <p:grpSpPr bwMode="auto">
          <a:xfrm>
            <a:off x="5603875" y="1860550"/>
            <a:ext cx="820738" cy="374650"/>
            <a:chOff x="5356501" y="1442720"/>
            <a:chExt cx="820182" cy="374651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2C1BA181-A168-869A-9978-B1FDBF08579E}"/>
                </a:ext>
              </a:extLst>
            </p:cNvPr>
            <p:cNvSpPr/>
            <p:nvPr/>
          </p:nvSpPr>
          <p:spPr>
            <a:xfrm>
              <a:off x="5386644" y="1442720"/>
              <a:ext cx="778934" cy="374651"/>
            </a:xfrm>
            <a:prstGeom prst="rect">
              <a:avLst/>
            </a:prstGeom>
            <a:solidFill>
              <a:srgbClr val="FF57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524" name="TextBox 37">
              <a:extLst>
                <a:ext uri="{FF2B5EF4-FFF2-40B4-BE49-F238E27FC236}">
                  <a16:creationId xmlns:a16="http://schemas.microsoft.com/office/drawing/2014/main" id="{0C80CAD2-4266-44F2-4718-D73A2B01F5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6501" y="1456920"/>
              <a:ext cx="82018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17</a:t>
              </a:r>
            </a:p>
          </p:txBody>
        </p:sp>
      </p:grpSp>
      <p:grpSp>
        <p:nvGrpSpPr>
          <p:cNvPr id="63503" name="Group 62">
            <a:extLst>
              <a:ext uri="{FF2B5EF4-FFF2-40B4-BE49-F238E27FC236}">
                <a16:creationId xmlns:a16="http://schemas.microsoft.com/office/drawing/2014/main" id="{153A1462-2D2F-FC61-E823-7C73A786B103}"/>
              </a:ext>
            </a:extLst>
          </p:cNvPr>
          <p:cNvGrpSpPr>
            <a:grpSpLocks/>
          </p:cNvGrpSpPr>
          <p:nvPr/>
        </p:nvGrpSpPr>
        <p:grpSpPr bwMode="auto">
          <a:xfrm>
            <a:off x="7410450" y="2333625"/>
            <a:ext cx="879475" cy="374650"/>
            <a:chOff x="7161861" y="1915609"/>
            <a:chExt cx="880427" cy="37465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15D39A5-E594-0B3A-2780-61237D54C188}"/>
                </a:ext>
              </a:extLst>
            </p:cNvPr>
            <p:cNvSpPr/>
            <p:nvPr/>
          </p:nvSpPr>
          <p:spPr>
            <a:xfrm>
              <a:off x="7211127" y="1915609"/>
              <a:ext cx="731040" cy="374651"/>
            </a:xfrm>
            <a:prstGeom prst="rect">
              <a:avLst/>
            </a:prstGeom>
            <a:solidFill>
              <a:srgbClr val="00BCB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522" name="TextBox 39">
              <a:extLst>
                <a:ext uri="{FF2B5EF4-FFF2-40B4-BE49-F238E27FC236}">
                  <a16:creationId xmlns:a16="http://schemas.microsoft.com/office/drawing/2014/main" id="{98AD29A6-7C14-267B-4CAE-CCC973B236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1861" y="1929810"/>
              <a:ext cx="88042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16</a:t>
              </a:r>
            </a:p>
          </p:txBody>
        </p:sp>
      </p:grpSp>
      <p:grpSp>
        <p:nvGrpSpPr>
          <p:cNvPr id="63504" name="Group 55">
            <a:extLst>
              <a:ext uri="{FF2B5EF4-FFF2-40B4-BE49-F238E27FC236}">
                <a16:creationId xmlns:a16="http://schemas.microsoft.com/office/drawing/2014/main" id="{ADA69406-FCE6-187A-D0F3-52399B08009A}"/>
              </a:ext>
            </a:extLst>
          </p:cNvPr>
          <p:cNvGrpSpPr>
            <a:grpSpLocks/>
          </p:cNvGrpSpPr>
          <p:nvPr/>
        </p:nvGrpSpPr>
        <p:grpSpPr bwMode="auto">
          <a:xfrm>
            <a:off x="5600700" y="2792413"/>
            <a:ext cx="825500" cy="374650"/>
            <a:chOff x="5352770" y="2374328"/>
            <a:chExt cx="825621" cy="374651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0B152228-504B-BEE4-6BDE-0A802DEEEABC}"/>
                </a:ext>
              </a:extLst>
            </p:cNvPr>
            <p:cNvSpPr/>
            <p:nvPr/>
          </p:nvSpPr>
          <p:spPr>
            <a:xfrm>
              <a:off x="5373411" y="2374328"/>
              <a:ext cx="804980" cy="37465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520" name="TextBox 41">
              <a:extLst>
                <a:ext uri="{FF2B5EF4-FFF2-40B4-BE49-F238E27FC236}">
                  <a16:creationId xmlns:a16="http://schemas.microsoft.com/office/drawing/2014/main" id="{156AA74E-4076-CD3F-CC8B-ACBB5C0994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2770" y="2388528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12</a:t>
              </a:r>
            </a:p>
          </p:txBody>
        </p:sp>
      </p:grpSp>
      <p:grpSp>
        <p:nvGrpSpPr>
          <p:cNvPr id="63505" name="Group 54">
            <a:extLst>
              <a:ext uri="{FF2B5EF4-FFF2-40B4-BE49-F238E27FC236}">
                <a16:creationId xmlns:a16="http://schemas.microsoft.com/office/drawing/2014/main" id="{9B47DAD9-2868-9198-27AC-9FA932FA04EE}"/>
              </a:ext>
            </a:extLst>
          </p:cNvPr>
          <p:cNvGrpSpPr>
            <a:grpSpLocks/>
          </p:cNvGrpSpPr>
          <p:nvPr/>
        </p:nvGrpSpPr>
        <p:grpSpPr bwMode="auto">
          <a:xfrm>
            <a:off x="5614988" y="2336800"/>
            <a:ext cx="819150" cy="374650"/>
            <a:chOff x="5366285" y="1917682"/>
            <a:chExt cx="819270" cy="37465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C2FEC61-F349-E2A4-AFA9-0AAC609FC246}"/>
                </a:ext>
              </a:extLst>
            </p:cNvPr>
            <p:cNvSpPr/>
            <p:nvPr/>
          </p:nvSpPr>
          <p:spPr>
            <a:xfrm>
              <a:off x="5374223" y="1917682"/>
              <a:ext cx="803393" cy="374651"/>
            </a:xfrm>
            <a:prstGeom prst="rect">
              <a:avLst/>
            </a:prstGeom>
            <a:solidFill>
              <a:srgbClr val="649B3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518" name="TextBox 43">
              <a:extLst>
                <a:ext uri="{FF2B5EF4-FFF2-40B4-BE49-F238E27FC236}">
                  <a16:creationId xmlns:a16="http://schemas.microsoft.com/office/drawing/2014/main" id="{BA8DB73C-76C1-2059-265D-2E3BC416D5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6285" y="1923348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15</a:t>
              </a:r>
            </a:p>
          </p:txBody>
        </p:sp>
      </p:grpSp>
      <p:grpSp>
        <p:nvGrpSpPr>
          <p:cNvPr id="63506" name="Group 61">
            <a:extLst>
              <a:ext uri="{FF2B5EF4-FFF2-40B4-BE49-F238E27FC236}">
                <a16:creationId xmlns:a16="http://schemas.microsoft.com/office/drawing/2014/main" id="{1C02B468-AC3A-4272-EC61-3533D963CCAF}"/>
              </a:ext>
            </a:extLst>
          </p:cNvPr>
          <p:cNvGrpSpPr>
            <a:grpSpLocks/>
          </p:cNvGrpSpPr>
          <p:nvPr/>
        </p:nvGrpSpPr>
        <p:grpSpPr bwMode="auto">
          <a:xfrm>
            <a:off x="7400925" y="1881188"/>
            <a:ext cx="820738" cy="374650"/>
            <a:chOff x="7153288" y="1462528"/>
            <a:chExt cx="820182" cy="37465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E67516B4-88D1-9DB3-4D97-3FA6619AA6A6}"/>
                </a:ext>
              </a:extLst>
            </p:cNvPr>
            <p:cNvSpPr/>
            <p:nvPr/>
          </p:nvSpPr>
          <p:spPr>
            <a:xfrm>
              <a:off x="7211986" y="1462528"/>
              <a:ext cx="729755" cy="374651"/>
            </a:xfrm>
            <a:prstGeom prst="rect">
              <a:avLst/>
            </a:prstGeom>
            <a:solidFill>
              <a:srgbClr val="7D69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516" name="TextBox 45">
              <a:extLst>
                <a:ext uri="{FF2B5EF4-FFF2-40B4-BE49-F238E27FC236}">
                  <a16:creationId xmlns:a16="http://schemas.microsoft.com/office/drawing/2014/main" id="{527429B4-ED8B-C003-0AB3-F5C3DEA893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3288" y="1471122"/>
              <a:ext cx="82018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18</a:t>
              </a:r>
            </a:p>
          </p:txBody>
        </p:sp>
      </p:grp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99BCBEBA-36B0-B632-96B4-8EE57C733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3808413"/>
            <a:ext cx="5526088" cy="2722562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63508" name="TextBox 3">
            <a:extLst>
              <a:ext uri="{FF2B5EF4-FFF2-40B4-BE49-F238E27FC236}">
                <a16:creationId xmlns:a16="http://schemas.microsoft.com/office/drawing/2014/main" id="{D62813EB-2246-93E9-1FD6-0DD6BB6AC4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994150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63509" name="TextBox 4">
            <a:extLst>
              <a:ext uri="{FF2B5EF4-FFF2-40B4-BE49-F238E27FC236}">
                <a16:creationId xmlns:a16="http://schemas.microsoft.com/office/drawing/2014/main" id="{F2FB3BF1-5102-D600-A346-8673EACD8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4418013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63510" name="TextBox 6">
            <a:extLst>
              <a:ext uri="{FF2B5EF4-FFF2-40B4-BE49-F238E27FC236}">
                <a16:creationId xmlns:a16="http://schemas.microsoft.com/office/drawing/2014/main" id="{8D214E60-56A6-2C1C-E1FD-D0E38D8A2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8" y="5149850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63511" name="TextBox 7">
            <a:extLst>
              <a:ext uri="{FF2B5EF4-FFF2-40B4-BE49-F238E27FC236}">
                <a16:creationId xmlns:a16="http://schemas.microsoft.com/office/drawing/2014/main" id="{B3711F42-5197-5724-5D36-36247CE2F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8" y="5514975"/>
            <a:ext cx="4222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63512" name="TextBox 8">
            <a:extLst>
              <a:ext uri="{FF2B5EF4-FFF2-40B4-BE49-F238E27FC236}">
                <a16:creationId xmlns:a16="http://schemas.microsoft.com/office/drawing/2014/main" id="{AEF10750-D36B-6438-A11E-695C36A54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5988050"/>
            <a:ext cx="1330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63513" name="TextBox 5">
            <a:extLst>
              <a:ext uri="{FF2B5EF4-FFF2-40B4-BE49-F238E27FC236}">
                <a16:creationId xmlns:a16="http://schemas.microsoft.com/office/drawing/2014/main" id="{2925D05A-70D0-9DC6-A8B9-8EE074C920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75" y="4808538"/>
            <a:ext cx="315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minimizes </a:t>
            </a:r>
            <a:r>
              <a:rPr lang="en-US" altLang="en-US" sz="1800">
                <a:solidFill>
                  <a:srgbClr val="660066"/>
                </a:solidFill>
              </a:rPr>
              <a:t>v(i)</a:t>
            </a:r>
            <a:endParaRPr lang="en-US" altLang="en-US" sz="1800"/>
          </a:p>
        </p:txBody>
      </p:sp>
      <p:sp>
        <p:nvSpPr>
          <p:cNvPr id="63514" name="Title 1">
            <a:extLst>
              <a:ext uri="{FF2B5EF4-FFF2-40B4-BE49-F238E27FC236}">
                <a16:creationId xmlns:a16="http://schemas.microsoft.com/office/drawing/2014/main" id="{ED2721F7-225F-CFF6-5420-2B3FB9F6E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Algorithm?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9F192E8-F5B0-CD2E-BBCC-325A1C7761C7}"/>
              </a:ext>
            </a:extLst>
          </p:cNvPr>
          <p:cNvGrpSpPr>
            <a:grpSpLocks/>
          </p:cNvGrpSpPr>
          <p:nvPr/>
        </p:nvGrpSpPr>
        <p:grpSpPr bwMode="auto">
          <a:xfrm>
            <a:off x="1328738" y="2781300"/>
            <a:ext cx="2078037" cy="368300"/>
            <a:chOff x="1080254" y="2363303"/>
            <a:chExt cx="2078671" cy="3683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E79D500-DE69-8B3C-E0F6-682FE437ECD9}"/>
                </a:ext>
              </a:extLst>
            </p:cNvPr>
            <p:cNvSpPr/>
            <p:nvPr/>
          </p:nvSpPr>
          <p:spPr>
            <a:xfrm>
              <a:off x="1080254" y="2363303"/>
              <a:ext cx="2078671" cy="3683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574" name="TextBox 10">
              <a:extLst>
                <a:ext uri="{FF2B5EF4-FFF2-40B4-BE49-F238E27FC236}">
                  <a16:creationId xmlns:a16="http://schemas.microsoft.com/office/drawing/2014/main" id="{CADB65BE-6DE1-EB45-DDAE-26F827F2D9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7163" y="2374328"/>
              <a:ext cx="70485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A4FE38A-0B1A-D554-6EB5-EBEAE784BF75}"/>
              </a:ext>
            </a:extLst>
          </p:cNvPr>
          <p:cNvGrpSpPr>
            <a:grpSpLocks/>
          </p:cNvGrpSpPr>
          <p:nvPr/>
        </p:nvGrpSpPr>
        <p:grpSpPr bwMode="auto">
          <a:xfrm>
            <a:off x="3686175" y="2325688"/>
            <a:ext cx="704850" cy="374650"/>
            <a:chOff x="3437848" y="1907690"/>
            <a:chExt cx="704851" cy="37465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5BB9834-FEC4-357E-9350-C199EEA1C333}"/>
                </a:ext>
              </a:extLst>
            </p:cNvPr>
            <p:cNvSpPr/>
            <p:nvPr/>
          </p:nvSpPr>
          <p:spPr>
            <a:xfrm>
              <a:off x="3474361" y="1907690"/>
              <a:ext cx="631826" cy="374651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572" name="TextBox 11">
              <a:extLst>
                <a:ext uri="{FF2B5EF4-FFF2-40B4-BE49-F238E27FC236}">
                  <a16:creationId xmlns:a16="http://schemas.microsoft.com/office/drawing/2014/main" id="{744C9D8E-F758-21B9-4DF2-220456F2A5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7848" y="1921890"/>
              <a:ext cx="70485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2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22C6B311-EAF3-003F-0649-F1496E57A8A5}"/>
              </a:ext>
            </a:extLst>
          </p:cNvPr>
          <p:cNvGrpSpPr>
            <a:grpSpLocks/>
          </p:cNvGrpSpPr>
          <p:nvPr/>
        </p:nvGrpSpPr>
        <p:grpSpPr bwMode="auto">
          <a:xfrm>
            <a:off x="1328738" y="2325688"/>
            <a:ext cx="782637" cy="374650"/>
            <a:chOff x="1080254" y="1907690"/>
            <a:chExt cx="783272" cy="37465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78AB861-4B41-F4AE-5076-BD9CC043B399}"/>
                </a:ext>
              </a:extLst>
            </p:cNvPr>
            <p:cNvSpPr/>
            <p:nvPr/>
          </p:nvSpPr>
          <p:spPr>
            <a:xfrm>
              <a:off x="1080254" y="1907690"/>
              <a:ext cx="783272" cy="374651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570" name="TextBox 13">
              <a:extLst>
                <a:ext uri="{FF2B5EF4-FFF2-40B4-BE49-F238E27FC236}">
                  <a16:creationId xmlns:a16="http://schemas.microsoft.com/office/drawing/2014/main" id="{080B7DDA-6088-FDA7-C36B-3B65ECFE80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6924" y="1921890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3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A0DE2B24-F740-90CD-B48B-C60A8557D665}"/>
              </a:ext>
            </a:extLst>
          </p:cNvPr>
          <p:cNvGrpSpPr>
            <a:grpSpLocks/>
          </p:cNvGrpSpPr>
          <p:nvPr/>
        </p:nvGrpSpPr>
        <p:grpSpPr bwMode="auto">
          <a:xfrm>
            <a:off x="3132138" y="1862138"/>
            <a:ext cx="841375" cy="374650"/>
            <a:chOff x="2884604" y="1443418"/>
            <a:chExt cx="840423" cy="37465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E4FE0A2-37EC-7ED8-A6A8-7023FA52705E}"/>
                </a:ext>
              </a:extLst>
            </p:cNvPr>
            <p:cNvSpPr/>
            <p:nvPr/>
          </p:nvSpPr>
          <p:spPr>
            <a:xfrm>
              <a:off x="2884604" y="1443418"/>
              <a:ext cx="840423" cy="374651"/>
            </a:xfrm>
            <a:prstGeom prst="rect">
              <a:avLst/>
            </a:prstGeom>
            <a:solidFill>
              <a:srgbClr val="FDA9D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568" name="TextBox 15">
              <a:extLst>
                <a:ext uri="{FF2B5EF4-FFF2-40B4-BE49-F238E27FC236}">
                  <a16:creationId xmlns:a16="http://schemas.microsoft.com/office/drawing/2014/main" id="{1C387C8D-E1FA-E0E6-0055-21884C59CA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9850" y="1457618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4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8C4AC84A-74B3-E608-3E47-69E54A7420B8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1854200"/>
            <a:ext cx="820738" cy="374650"/>
            <a:chOff x="3790274" y="1435537"/>
            <a:chExt cx="820420" cy="37465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01F00CD-1EDD-5585-ADA0-FD5E704139AE}"/>
                </a:ext>
              </a:extLst>
            </p:cNvPr>
            <p:cNvSpPr/>
            <p:nvPr/>
          </p:nvSpPr>
          <p:spPr>
            <a:xfrm>
              <a:off x="3790274" y="1435537"/>
              <a:ext cx="820420" cy="37465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566" name="TextBox 17">
              <a:extLst>
                <a:ext uri="{FF2B5EF4-FFF2-40B4-BE49-F238E27FC236}">
                  <a16:creationId xmlns:a16="http://schemas.microsoft.com/office/drawing/2014/main" id="{C39B3DAD-A816-C191-8722-D2D7ABF47B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5517" y="1449737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5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E764F80A-DCB1-A978-914B-1574A2B23C59}"/>
              </a:ext>
            </a:extLst>
          </p:cNvPr>
          <p:cNvGrpSpPr>
            <a:grpSpLocks/>
          </p:cNvGrpSpPr>
          <p:nvPr/>
        </p:nvGrpSpPr>
        <p:grpSpPr bwMode="auto">
          <a:xfrm>
            <a:off x="1054100" y="3248025"/>
            <a:ext cx="3994150" cy="368300"/>
            <a:chOff x="805933" y="2829710"/>
            <a:chExt cx="3994784" cy="3683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6BE6362-DF80-E563-6362-7EBB59F3229A}"/>
                </a:ext>
              </a:extLst>
            </p:cNvPr>
            <p:cNvSpPr/>
            <p:nvPr/>
          </p:nvSpPr>
          <p:spPr>
            <a:xfrm>
              <a:off x="805933" y="2829710"/>
              <a:ext cx="3994784" cy="36830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564" name="TextBox 21">
              <a:extLst>
                <a:ext uri="{FF2B5EF4-FFF2-40B4-BE49-F238E27FC236}">
                  <a16:creationId xmlns:a16="http://schemas.microsoft.com/office/drawing/2014/main" id="{82D5243C-56A0-C861-2FAD-D68DABE03A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7724" y="2840735"/>
              <a:ext cx="711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6</a:t>
              </a: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471502CA-1156-0B04-8593-B7F0BEFAD803}"/>
              </a:ext>
            </a:extLst>
          </p:cNvPr>
          <p:cNvGrpSpPr>
            <a:grpSpLocks/>
          </p:cNvGrpSpPr>
          <p:nvPr/>
        </p:nvGrpSpPr>
        <p:grpSpPr bwMode="auto">
          <a:xfrm>
            <a:off x="1054100" y="1387475"/>
            <a:ext cx="3994150" cy="368300"/>
            <a:chOff x="805933" y="968352"/>
            <a:chExt cx="3994784" cy="36830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2B63F69-13A6-8950-339F-D1708057B8EF}"/>
                </a:ext>
              </a:extLst>
            </p:cNvPr>
            <p:cNvSpPr/>
            <p:nvPr/>
          </p:nvSpPr>
          <p:spPr>
            <a:xfrm>
              <a:off x="805933" y="968352"/>
              <a:ext cx="3994784" cy="368300"/>
            </a:xfrm>
            <a:prstGeom prst="rect">
              <a:avLst/>
            </a:prstGeom>
            <a:solidFill>
              <a:srgbClr val="B381D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562" name="TextBox 23">
              <a:extLst>
                <a:ext uri="{FF2B5EF4-FFF2-40B4-BE49-F238E27FC236}">
                  <a16:creationId xmlns:a16="http://schemas.microsoft.com/office/drawing/2014/main" id="{12353A5D-B192-9CD4-CA3F-5F61137FFB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7724" y="979377"/>
              <a:ext cx="711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7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F03D39C4-F88A-3C1E-0DBE-3BC4BDF77202}"/>
              </a:ext>
            </a:extLst>
          </p:cNvPr>
          <p:cNvGrpSpPr>
            <a:grpSpLocks/>
          </p:cNvGrpSpPr>
          <p:nvPr/>
        </p:nvGrpSpPr>
        <p:grpSpPr bwMode="auto">
          <a:xfrm>
            <a:off x="5159375" y="3244850"/>
            <a:ext cx="801688" cy="374650"/>
            <a:chOff x="4911525" y="2826533"/>
            <a:chExt cx="802323" cy="374651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B1C9F53-8FDF-2CA6-EFB2-E905CB85F159}"/>
                </a:ext>
              </a:extLst>
            </p:cNvPr>
            <p:cNvSpPr/>
            <p:nvPr/>
          </p:nvSpPr>
          <p:spPr>
            <a:xfrm>
              <a:off x="4911525" y="2826533"/>
              <a:ext cx="802323" cy="37465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560" name="TextBox 25">
              <a:extLst>
                <a:ext uri="{FF2B5EF4-FFF2-40B4-BE49-F238E27FC236}">
                  <a16:creationId xmlns:a16="http://schemas.microsoft.com/office/drawing/2014/main" id="{08110FE7-07D1-2ED8-9EEB-B9357FF68E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2322" y="2834298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8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931858D2-6FB2-6EB7-4771-CC39DAD12AB3}"/>
              </a:ext>
            </a:extLst>
          </p:cNvPr>
          <p:cNvGrpSpPr>
            <a:grpSpLocks/>
          </p:cNvGrpSpPr>
          <p:nvPr/>
        </p:nvGrpSpPr>
        <p:grpSpPr bwMode="auto">
          <a:xfrm>
            <a:off x="6072188" y="3238500"/>
            <a:ext cx="757237" cy="374650"/>
            <a:chOff x="5824656" y="2820096"/>
            <a:chExt cx="756601" cy="374651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34816807-491D-7657-0748-56F65CA1DC09}"/>
                </a:ext>
              </a:extLst>
            </p:cNvPr>
            <p:cNvSpPr/>
            <p:nvPr/>
          </p:nvSpPr>
          <p:spPr>
            <a:xfrm>
              <a:off x="5824656" y="2820096"/>
              <a:ext cx="756601" cy="374651"/>
            </a:xfrm>
            <a:prstGeom prst="rect">
              <a:avLst/>
            </a:prstGeom>
            <a:solidFill>
              <a:srgbClr val="BC00B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558" name="TextBox 27">
              <a:extLst>
                <a:ext uri="{FF2B5EF4-FFF2-40B4-BE49-F238E27FC236}">
                  <a16:creationId xmlns:a16="http://schemas.microsoft.com/office/drawing/2014/main" id="{9E2DCEBC-3DCF-E5AF-CE39-6B89A0045A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45213" y="2832447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9</a:t>
              </a:r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589F00D0-A68F-AE52-83FE-D8119E2DF0EE}"/>
              </a:ext>
            </a:extLst>
          </p:cNvPr>
          <p:cNvGrpSpPr>
            <a:grpSpLocks/>
          </p:cNvGrpSpPr>
          <p:nvPr/>
        </p:nvGrpSpPr>
        <p:grpSpPr bwMode="auto">
          <a:xfrm>
            <a:off x="6883400" y="3236913"/>
            <a:ext cx="822325" cy="374650"/>
            <a:chOff x="6635194" y="2818246"/>
            <a:chExt cx="822325" cy="374651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56AF935-ECB0-8764-5239-DA053965C311}"/>
                </a:ext>
              </a:extLst>
            </p:cNvPr>
            <p:cNvSpPr/>
            <p:nvPr/>
          </p:nvSpPr>
          <p:spPr>
            <a:xfrm>
              <a:off x="6692344" y="2818246"/>
              <a:ext cx="708025" cy="374651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556" name="TextBox 29">
              <a:extLst>
                <a:ext uri="{FF2B5EF4-FFF2-40B4-BE49-F238E27FC236}">
                  <a16:creationId xmlns:a16="http://schemas.microsoft.com/office/drawing/2014/main" id="{52DC64C7-F2C8-75DB-E2CA-795739D981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35194" y="2823819"/>
              <a:ext cx="82232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10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8594014-20B6-D539-00B4-47A516AF12F6}"/>
              </a:ext>
            </a:extLst>
          </p:cNvPr>
          <p:cNvGrpSpPr>
            <a:grpSpLocks/>
          </p:cNvGrpSpPr>
          <p:nvPr/>
        </p:nvGrpSpPr>
        <p:grpSpPr bwMode="auto">
          <a:xfrm>
            <a:off x="7705725" y="3236913"/>
            <a:ext cx="820738" cy="374650"/>
            <a:chOff x="7457518" y="2818246"/>
            <a:chExt cx="820419" cy="374651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B39D028A-8E58-D630-07F4-F4B9AE5E89AE}"/>
                </a:ext>
              </a:extLst>
            </p:cNvPr>
            <p:cNvSpPr/>
            <p:nvPr/>
          </p:nvSpPr>
          <p:spPr>
            <a:xfrm>
              <a:off x="7511472" y="2818246"/>
              <a:ext cx="704576" cy="37465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554" name="TextBox 31">
              <a:extLst>
                <a:ext uri="{FF2B5EF4-FFF2-40B4-BE49-F238E27FC236}">
                  <a16:creationId xmlns:a16="http://schemas.microsoft.com/office/drawing/2014/main" id="{F9A993E8-F5EC-C980-C73B-D2A52BAE94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7518" y="2823818"/>
              <a:ext cx="82041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11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B06C8799-BC77-3F5A-D58E-D203B66A2EAF}"/>
              </a:ext>
            </a:extLst>
          </p:cNvPr>
          <p:cNvGrpSpPr>
            <a:grpSpLocks/>
          </p:cNvGrpSpPr>
          <p:nvPr/>
        </p:nvGrpSpPr>
        <p:grpSpPr bwMode="auto">
          <a:xfrm>
            <a:off x="6545263" y="2792413"/>
            <a:ext cx="819150" cy="374650"/>
            <a:chOff x="6296926" y="2374328"/>
            <a:chExt cx="819270" cy="374651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914A2CE-15A7-72CF-5320-616B0454EECD}"/>
                </a:ext>
              </a:extLst>
            </p:cNvPr>
            <p:cNvSpPr/>
            <p:nvPr/>
          </p:nvSpPr>
          <p:spPr>
            <a:xfrm>
              <a:off x="6296926" y="2374328"/>
              <a:ext cx="795454" cy="374651"/>
            </a:xfrm>
            <a:prstGeom prst="rect">
              <a:avLst/>
            </a:prstGeom>
            <a:solidFill>
              <a:srgbClr val="AC003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552" name="TextBox 33">
              <a:extLst>
                <a:ext uri="{FF2B5EF4-FFF2-40B4-BE49-F238E27FC236}">
                  <a16:creationId xmlns:a16="http://schemas.microsoft.com/office/drawing/2014/main" id="{FA182448-D3A6-120A-159B-C66608B5C9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96926" y="2400676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13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00965EAB-6750-1902-2EC3-9089A5ACE56E}"/>
              </a:ext>
            </a:extLst>
          </p:cNvPr>
          <p:cNvGrpSpPr>
            <a:grpSpLocks/>
          </p:cNvGrpSpPr>
          <p:nvPr/>
        </p:nvGrpSpPr>
        <p:grpSpPr bwMode="auto">
          <a:xfrm>
            <a:off x="7419975" y="2790825"/>
            <a:ext cx="868363" cy="374650"/>
            <a:chOff x="7172699" y="2372274"/>
            <a:chExt cx="867323" cy="37465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FF08F778-8005-95B6-F830-19FFBE96EEBD}"/>
                </a:ext>
              </a:extLst>
            </p:cNvPr>
            <p:cNvSpPr/>
            <p:nvPr/>
          </p:nvSpPr>
          <p:spPr>
            <a:xfrm>
              <a:off x="7210753" y="2372274"/>
              <a:ext cx="730962" cy="37465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550" name="TextBox 35">
              <a:extLst>
                <a:ext uri="{FF2B5EF4-FFF2-40B4-BE49-F238E27FC236}">
                  <a16:creationId xmlns:a16="http://schemas.microsoft.com/office/drawing/2014/main" id="{74A73CAB-BAF4-1CC4-C9E2-904F554ABB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72699" y="2395678"/>
              <a:ext cx="86732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14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F7A0EB9-D425-A2E9-3017-3410D37D5522}"/>
              </a:ext>
            </a:extLst>
          </p:cNvPr>
          <p:cNvGrpSpPr>
            <a:grpSpLocks/>
          </p:cNvGrpSpPr>
          <p:nvPr/>
        </p:nvGrpSpPr>
        <p:grpSpPr bwMode="auto">
          <a:xfrm>
            <a:off x="5603875" y="1860550"/>
            <a:ext cx="820738" cy="374650"/>
            <a:chOff x="5356501" y="1442720"/>
            <a:chExt cx="820182" cy="374651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A4CBA810-79FA-A118-A964-D75F5E788999}"/>
                </a:ext>
              </a:extLst>
            </p:cNvPr>
            <p:cNvSpPr/>
            <p:nvPr/>
          </p:nvSpPr>
          <p:spPr>
            <a:xfrm>
              <a:off x="5386644" y="1442720"/>
              <a:ext cx="778934" cy="374651"/>
            </a:xfrm>
            <a:prstGeom prst="rect">
              <a:avLst/>
            </a:prstGeom>
            <a:solidFill>
              <a:srgbClr val="FF57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548" name="TextBox 37">
              <a:extLst>
                <a:ext uri="{FF2B5EF4-FFF2-40B4-BE49-F238E27FC236}">
                  <a16:creationId xmlns:a16="http://schemas.microsoft.com/office/drawing/2014/main" id="{5703C080-4D16-8C86-67AE-5BA1A63606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6501" y="1456920"/>
              <a:ext cx="82018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17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791D1C97-F179-EB55-31F5-1146159CAB87}"/>
              </a:ext>
            </a:extLst>
          </p:cNvPr>
          <p:cNvGrpSpPr>
            <a:grpSpLocks/>
          </p:cNvGrpSpPr>
          <p:nvPr/>
        </p:nvGrpSpPr>
        <p:grpSpPr bwMode="auto">
          <a:xfrm>
            <a:off x="7410450" y="2333625"/>
            <a:ext cx="879475" cy="374650"/>
            <a:chOff x="7161861" y="1915609"/>
            <a:chExt cx="880427" cy="37465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A111744-079C-7C33-392D-1184C71F7875}"/>
                </a:ext>
              </a:extLst>
            </p:cNvPr>
            <p:cNvSpPr/>
            <p:nvPr/>
          </p:nvSpPr>
          <p:spPr>
            <a:xfrm>
              <a:off x="7211127" y="1915609"/>
              <a:ext cx="731040" cy="374651"/>
            </a:xfrm>
            <a:prstGeom prst="rect">
              <a:avLst/>
            </a:prstGeom>
            <a:solidFill>
              <a:srgbClr val="00BCB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546" name="TextBox 39">
              <a:extLst>
                <a:ext uri="{FF2B5EF4-FFF2-40B4-BE49-F238E27FC236}">
                  <a16:creationId xmlns:a16="http://schemas.microsoft.com/office/drawing/2014/main" id="{06881001-ADA1-F12F-EEDA-E466E3A2E6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1861" y="1929810"/>
              <a:ext cx="88042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16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40A83FA6-559F-DD0B-1B90-8F4905CA6059}"/>
              </a:ext>
            </a:extLst>
          </p:cNvPr>
          <p:cNvGrpSpPr>
            <a:grpSpLocks/>
          </p:cNvGrpSpPr>
          <p:nvPr/>
        </p:nvGrpSpPr>
        <p:grpSpPr bwMode="auto">
          <a:xfrm>
            <a:off x="5600700" y="2792413"/>
            <a:ext cx="825500" cy="374650"/>
            <a:chOff x="5352770" y="2374328"/>
            <a:chExt cx="825621" cy="374651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FC61BA2A-FF77-2EF3-CD37-ACFD4EB4D400}"/>
                </a:ext>
              </a:extLst>
            </p:cNvPr>
            <p:cNvSpPr/>
            <p:nvPr/>
          </p:nvSpPr>
          <p:spPr>
            <a:xfrm>
              <a:off x="5373411" y="2374328"/>
              <a:ext cx="804980" cy="37465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544" name="TextBox 41">
              <a:extLst>
                <a:ext uri="{FF2B5EF4-FFF2-40B4-BE49-F238E27FC236}">
                  <a16:creationId xmlns:a16="http://schemas.microsoft.com/office/drawing/2014/main" id="{10F759CE-EDD0-02F4-1204-F640E40090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2770" y="2388528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12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37403673-FD74-0025-FD82-96BE1CA2E96D}"/>
              </a:ext>
            </a:extLst>
          </p:cNvPr>
          <p:cNvGrpSpPr>
            <a:grpSpLocks/>
          </p:cNvGrpSpPr>
          <p:nvPr/>
        </p:nvGrpSpPr>
        <p:grpSpPr bwMode="auto">
          <a:xfrm>
            <a:off x="5614988" y="2336800"/>
            <a:ext cx="819150" cy="374650"/>
            <a:chOff x="5366285" y="1917682"/>
            <a:chExt cx="819270" cy="37465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11518F9B-20EF-55E6-03DD-1A21C71B7B61}"/>
                </a:ext>
              </a:extLst>
            </p:cNvPr>
            <p:cNvSpPr/>
            <p:nvPr/>
          </p:nvSpPr>
          <p:spPr>
            <a:xfrm>
              <a:off x="5374223" y="1917682"/>
              <a:ext cx="803393" cy="374651"/>
            </a:xfrm>
            <a:prstGeom prst="rect">
              <a:avLst/>
            </a:prstGeom>
            <a:solidFill>
              <a:srgbClr val="649B3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542" name="TextBox 43">
              <a:extLst>
                <a:ext uri="{FF2B5EF4-FFF2-40B4-BE49-F238E27FC236}">
                  <a16:creationId xmlns:a16="http://schemas.microsoft.com/office/drawing/2014/main" id="{388C5A0F-00F6-267B-C40E-DEF6B3AC56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6285" y="1923348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15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8294FC28-76AE-0425-D4A1-B6E238514DB2}"/>
              </a:ext>
            </a:extLst>
          </p:cNvPr>
          <p:cNvGrpSpPr>
            <a:grpSpLocks/>
          </p:cNvGrpSpPr>
          <p:nvPr/>
        </p:nvGrpSpPr>
        <p:grpSpPr bwMode="auto">
          <a:xfrm>
            <a:off x="7400925" y="1881188"/>
            <a:ext cx="820738" cy="374650"/>
            <a:chOff x="7153288" y="1462528"/>
            <a:chExt cx="820182" cy="37465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9D733C9A-4CCA-FD07-1ACE-B7B8429EE80D}"/>
                </a:ext>
              </a:extLst>
            </p:cNvPr>
            <p:cNvSpPr/>
            <p:nvPr/>
          </p:nvSpPr>
          <p:spPr>
            <a:xfrm>
              <a:off x="7211986" y="1462528"/>
              <a:ext cx="729755" cy="374651"/>
            </a:xfrm>
            <a:prstGeom prst="rect">
              <a:avLst/>
            </a:prstGeom>
            <a:solidFill>
              <a:srgbClr val="7D69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4540" name="TextBox 45">
              <a:extLst>
                <a:ext uri="{FF2B5EF4-FFF2-40B4-BE49-F238E27FC236}">
                  <a16:creationId xmlns:a16="http://schemas.microsoft.com/office/drawing/2014/main" id="{BB55DEDE-9233-B6BC-D62B-69FD789D12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3288" y="1471122"/>
              <a:ext cx="82018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18</a:t>
              </a:r>
            </a:p>
          </p:txBody>
        </p:sp>
      </p:grp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92901669-8BF7-0A7B-1C98-9A251F839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3808413"/>
            <a:ext cx="5526088" cy="2722562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64532" name="TextBox 3">
            <a:extLst>
              <a:ext uri="{FF2B5EF4-FFF2-40B4-BE49-F238E27FC236}">
                <a16:creationId xmlns:a16="http://schemas.microsoft.com/office/drawing/2014/main" id="{003A48D5-E8AB-BF74-FF68-CFBF12486D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994150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64533" name="TextBox 4">
            <a:extLst>
              <a:ext uri="{FF2B5EF4-FFF2-40B4-BE49-F238E27FC236}">
                <a16:creationId xmlns:a16="http://schemas.microsoft.com/office/drawing/2014/main" id="{3D2DFDEE-090A-75AE-B6C3-85972B75A4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4418013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64534" name="TextBox 6">
            <a:extLst>
              <a:ext uri="{FF2B5EF4-FFF2-40B4-BE49-F238E27FC236}">
                <a16:creationId xmlns:a16="http://schemas.microsoft.com/office/drawing/2014/main" id="{AEEB7892-D901-77B8-3DA1-FD0C4B1294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8" y="5149850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64535" name="TextBox 7">
            <a:extLst>
              <a:ext uri="{FF2B5EF4-FFF2-40B4-BE49-F238E27FC236}">
                <a16:creationId xmlns:a16="http://schemas.microsoft.com/office/drawing/2014/main" id="{8D731D6D-C35A-051B-91F7-3E601B772B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8" y="5514975"/>
            <a:ext cx="4222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64536" name="TextBox 8">
            <a:extLst>
              <a:ext uri="{FF2B5EF4-FFF2-40B4-BE49-F238E27FC236}">
                <a16:creationId xmlns:a16="http://schemas.microsoft.com/office/drawing/2014/main" id="{4EFAD63E-CA35-E616-DDB3-96C640705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5988050"/>
            <a:ext cx="1330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64537" name="TextBox 5">
            <a:extLst>
              <a:ext uri="{FF2B5EF4-FFF2-40B4-BE49-F238E27FC236}">
                <a16:creationId xmlns:a16="http://schemas.microsoft.com/office/drawing/2014/main" id="{EF1C9D0C-12A2-9F5F-9E9A-6C86743C9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75" y="4808538"/>
            <a:ext cx="315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minimizes </a:t>
            </a:r>
            <a:r>
              <a:rPr lang="en-US" altLang="en-US" sz="1800">
                <a:solidFill>
                  <a:srgbClr val="660066"/>
                </a:solidFill>
              </a:rPr>
              <a:t>f(i)</a:t>
            </a:r>
            <a:endParaRPr lang="en-US" altLang="en-US" sz="1800"/>
          </a:p>
        </p:txBody>
      </p:sp>
      <p:sp>
        <p:nvSpPr>
          <p:cNvPr id="64538" name="Title 1">
            <a:extLst>
              <a:ext uri="{FF2B5EF4-FFF2-40B4-BE49-F238E27FC236}">
                <a16:creationId xmlns:a16="http://schemas.microsoft.com/office/drawing/2014/main" id="{9295F3BB-90EA-C470-B10C-6D774E282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Earliest finish time first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5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5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 tmFilter="0, 0; .2, .5; .8, .5; 1, 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250" autoRev="1" fill="hold"/>
                                        <p:tgtEl>
                                          <p:spTgt spid="5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6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37" name="Group 3">
            <a:extLst>
              <a:ext uri="{FF2B5EF4-FFF2-40B4-BE49-F238E27FC236}">
                <a16:creationId xmlns:a16="http://schemas.microsoft.com/office/drawing/2014/main" id="{291534F0-78C0-DC41-7F88-385AF54C1DAE}"/>
              </a:ext>
            </a:extLst>
          </p:cNvPr>
          <p:cNvGrpSpPr>
            <a:grpSpLocks/>
          </p:cNvGrpSpPr>
          <p:nvPr/>
        </p:nvGrpSpPr>
        <p:grpSpPr bwMode="auto">
          <a:xfrm>
            <a:off x="1328738" y="2781300"/>
            <a:ext cx="2078037" cy="368300"/>
            <a:chOff x="1080254" y="2363303"/>
            <a:chExt cx="2078671" cy="368300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41D9266-CAF7-5C2B-AB39-92DA02C60AC9}"/>
                </a:ext>
              </a:extLst>
            </p:cNvPr>
            <p:cNvSpPr/>
            <p:nvPr/>
          </p:nvSpPr>
          <p:spPr>
            <a:xfrm>
              <a:off x="1080254" y="2363303"/>
              <a:ext cx="2078671" cy="36830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599" name="TextBox 10">
              <a:extLst>
                <a:ext uri="{FF2B5EF4-FFF2-40B4-BE49-F238E27FC236}">
                  <a16:creationId xmlns:a16="http://schemas.microsoft.com/office/drawing/2014/main" id="{489DCA61-C26F-0DD5-5CDD-242D0EBC02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7163" y="2374328"/>
              <a:ext cx="70485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</a:t>
              </a:r>
            </a:p>
          </p:txBody>
        </p:sp>
      </p:grpSp>
      <p:grpSp>
        <p:nvGrpSpPr>
          <p:cNvPr id="65538" name="Group 18">
            <a:extLst>
              <a:ext uri="{FF2B5EF4-FFF2-40B4-BE49-F238E27FC236}">
                <a16:creationId xmlns:a16="http://schemas.microsoft.com/office/drawing/2014/main" id="{EFC920A1-378F-1348-9541-F57E001A9CF0}"/>
              </a:ext>
            </a:extLst>
          </p:cNvPr>
          <p:cNvGrpSpPr>
            <a:grpSpLocks/>
          </p:cNvGrpSpPr>
          <p:nvPr/>
        </p:nvGrpSpPr>
        <p:grpSpPr bwMode="auto">
          <a:xfrm>
            <a:off x="3686175" y="2325688"/>
            <a:ext cx="704850" cy="374650"/>
            <a:chOff x="3437848" y="1907690"/>
            <a:chExt cx="704851" cy="374651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8DD7FF6-2816-D340-D29D-E3F92DA4DEA3}"/>
                </a:ext>
              </a:extLst>
            </p:cNvPr>
            <p:cNvSpPr/>
            <p:nvPr/>
          </p:nvSpPr>
          <p:spPr>
            <a:xfrm>
              <a:off x="3474361" y="1907690"/>
              <a:ext cx="631826" cy="374651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597" name="TextBox 11">
              <a:extLst>
                <a:ext uri="{FF2B5EF4-FFF2-40B4-BE49-F238E27FC236}">
                  <a16:creationId xmlns:a16="http://schemas.microsoft.com/office/drawing/2014/main" id="{E6EED036-666C-A99A-1BDA-7FCF1D7E9B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7848" y="1921890"/>
              <a:ext cx="70485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2</a:t>
              </a:r>
            </a:p>
          </p:txBody>
        </p:sp>
      </p:grpSp>
      <p:grpSp>
        <p:nvGrpSpPr>
          <p:cNvPr id="65539" name="Group 4">
            <a:extLst>
              <a:ext uri="{FF2B5EF4-FFF2-40B4-BE49-F238E27FC236}">
                <a16:creationId xmlns:a16="http://schemas.microsoft.com/office/drawing/2014/main" id="{89796A02-A8BB-8C8B-6863-3ACD0CD5C9F6}"/>
              </a:ext>
            </a:extLst>
          </p:cNvPr>
          <p:cNvGrpSpPr>
            <a:grpSpLocks/>
          </p:cNvGrpSpPr>
          <p:nvPr/>
        </p:nvGrpSpPr>
        <p:grpSpPr bwMode="auto">
          <a:xfrm>
            <a:off x="1328738" y="2325688"/>
            <a:ext cx="782637" cy="374650"/>
            <a:chOff x="1080254" y="1907690"/>
            <a:chExt cx="783272" cy="37465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89D0746-F1B9-96D1-B9E3-2C17D342C9F5}"/>
                </a:ext>
              </a:extLst>
            </p:cNvPr>
            <p:cNvSpPr/>
            <p:nvPr/>
          </p:nvSpPr>
          <p:spPr>
            <a:xfrm>
              <a:off x="1080254" y="1907690"/>
              <a:ext cx="783272" cy="374651"/>
            </a:xfrm>
            <a:prstGeom prst="rect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595" name="TextBox 13">
              <a:extLst>
                <a:ext uri="{FF2B5EF4-FFF2-40B4-BE49-F238E27FC236}">
                  <a16:creationId xmlns:a16="http://schemas.microsoft.com/office/drawing/2014/main" id="{84CAC5E3-9BF0-4923-B6BF-8B4A160F77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6924" y="1921890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3</a:t>
              </a:r>
            </a:p>
          </p:txBody>
        </p:sp>
      </p:grpSp>
      <p:grpSp>
        <p:nvGrpSpPr>
          <p:cNvPr id="65540" name="Group 6">
            <a:extLst>
              <a:ext uri="{FF2B5EF4-FFF2-40B4-BE49-F238E27FC236}">
                <a16:creationId xmlns:a16="http://schemas.microsoft.com/office/drawing/2014/main" id="{7204943F-F0B4-275F-6436-9D21DFE25582}"/>
              </a:ext>
            </a:extLst>
          </p:cNvPr>
          <p:cNvGrpSpPr>
            <a:grpSpLocks/>
          </p:cNvGrpSpPr>
          <p:nvPr/>
        </p:nvGrpSpPr>
        <p:grpSpPr bwMode="auto">
          <a:xfrm>
            <a:off x="3132138" y="1862138"/>
            <a:ext cx="841375" cy="374650"/>
            <a:chOff x="2884604" y="1443418"/>
            <a:chExt cx="840423" cy="37465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059E97A-DF06-E528-E95E-4DFC4D00D628}"/>
                </a:ext>
              </a:extLst>
            </p:cNvPr>
            <p:cNvSpPr/>
            <p:nvPr/>
          </p:nvSpPr>
          <p:spPr>
            <a:xfrm>
              <a:off x="2884604" y="1443418"/>
              <a:ext cx="840423" cy="374651"/>
            </a:xfrm>
            <a:prstGeom prst="rect">
              <a:avLst/>
            </a:prstGeom>
            <a:solidFill>
              <a:srgbClr val="FDA9D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593" name="TextBox 15">
              <a:extLst>
                <a:ext uri="{FF2B5EF4-FFF2-40B4-BE49-F238E27FC236}">
                  <a16:creationId xmlns:a16="http://schemas.microsoft.com/office/drawing/2014/main" id="{2EB8D6E1-5E01-22C9-071A-37C9C51469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49850" y="1457618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4</a:t>
              </a:r>
            </a:p>
          </p:txBody>
        </p:sp>
      </p:grpSp>
      <p:grpSp>
        <p:nvGrpSpPr>
          <p:cNvPr id="65541" name="Group 7">
            <a:extLst>
              <a:ext uri="{FF2B5EF4-FFF2-40B4-BE49-F238E27FC236}">
                <a16:creationId xmlns:a16="http://schemas.microsoft.com/office/drawing/2014/main" id="{5361576C-1EB7-023E-37C2-B1312FB83ECA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1854200"/>
            <a:ext cx="820738" cy="374650"/>
            <a:chOff x="3790274" y="1435537"/>
            <a:chExt cx="820420" cy="37465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0BF19DF-4BA9-9275-E72D-E9062D5DCC3A}"/>
                </a:ext>
              </a:extLst>
            </p:cNvPr>
            <p:cNvSpPr/>
            <p:nvPr/>
          </p:nvSpPr>
          <p:spPr>
            <a:xfrm>
              <a:off x="3790274" y="1435537"/>
              <a:ext cx="820420" cy="37465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591" name="TextBox 17">
              <a:extLst>
                <a:ext uri="{FF2B5EF4-FFF2-40B4-BE49-F238E27FC236}">
                  <a16:creationId xmlns:a16="http://schemas.microsoft.com/office/drawing/2014/main" id="{D0B0D619-21CC-541A-F2C2-F311A40A41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5517" y="1449737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5</a:t>
              </a:r>
            </a:p>
          </p:txBody>
        </p:sp>
      </p:grpSp>
      <p:grpSp>
        <p:nvGrpSpPr>
          <p:cNvPr id="65542" name="Group 2">
            <a:extLst>
              <a:ext uri="{FF2B5EF4-FFF2-40B4-BE49-F238E27FC236}">
                <a16:creationId xmlns:a16="http://schemas.microsoft.com/office/drawing/2014/main" id="{280800E2-9762-FE11-C363-DCF10A83F6B9}"/>
              </a:ext>
            </a:extLst>
          </p:cNvPr>
          <p:cNvGrpSpPr>
            <a:grpSpLocks/>
          </p:cNvGrpSpPr>
          <p:nvPr/>
        </p:nvGrpSpPr>
        <p:grpSpPr bwMode="auto">
          <a:xfrm>
            <a:off x="1054100" y="3248025"/>
            <a:ext cx="3994150" cy="368300"/>
            <a:chOff x="805933" y="2829710"/>
            <a:chExt cx="3994784" cy="36830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FCBCC24-AF42-1D45-4F5D-9B4C33B345D9}"/>
                </a:ext>
              </a:extLst>
            </p:cNvPr>
            <p:cNvSpPr/>
            <p:nvPr/>
          </p:nvSpPr>
          <p:spPr>
            <a:xfrm>
              <a:off x="805933" y="2829710"/>
              <a:ext cx="3994784" cy="368300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589" name="TextBox 21">
              <a:extLst>
                <a:ext uri="{FF2B5EF4-FFF2-40B4-BE49-F238E27FC236}">
                  <a16:creationId xmlns:a16="http://schemas.microsoft.com/office/drawing/2014/main" id="{25903ABC-1E1F-105E-D63E-7DD970C9F2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7724" y="2840735"/>
              <a:ext cx="711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6</a:t>
              </a:r>
            </a:p>
          </p:txBody>
        </p:sp>
      </p:grpSp>
      <p:grpSp>
        <p:nvGrpSpPr>
          <p:cNvPr id="65543" name="Group 5">
            <a:extLst>
              <a:ext uri="{FF2B5EF4-FFF2-40B4-BE49-F238E27FC236}">
                <a16:creationId xmlns:a16="http://schemas.microsoft.com/office/drawing/2014/main" id="{7B3E408C-B526-874E-D2E7-02C0254250E6}"/>
              </a:ext>
            </a:extLst>
          </p:cNvPr>
          <p:cNvGrpSpPr>
            <a:grpSpLocks/>
          </p:cNvGrpSpPr>
          <p:nvPr/>
        </p:nvGrpSpPr>
        <p:grpSpPr bwMode="auto">
          <a:xfrm>
            <a:off x="1054100" y="1387475"/>
            <a:ext cx="3994150" cy="368300"/>
            <a:chOff x="805933" y="968352"/>
            <a:chExt cx="3994784" cy="36830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4E5CCB9-8B48-A07E-16AF-5BCC61A660C5}"/>
                </a:ext>
              </a:extLst>
            </p:cNvPr>
            <p:cNvSpPr/>
            <p:nvPr/>
          </p:nvSpPr>
          <p:spPr>
            <a:xfrm>
              <a:off x="805933" y="968352"/>
              <a:ext cx="3994784" cy="368300"/>
            </a:xfrm>
            <a:prstGeom prst="rect">
              <a:avLst/>
            </a:prstGeom>
            <a:solidFill>
              <a:srgbClr val="B381D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587" name="TextBox 23">
              <a:extLst>
                <a:ext uri="{FF2B5EF4-FFF2-40B4-BE49-F238E27FC236}">
                  <a16:creationId xmlns:a16="http://schemas.microsoft.com/office/drawing/2014/main" id="{35F4AFB4-48D2-3618-E805-8B587E2063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47724" y="979377"/>
              <a:ext cx="711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7</a:t>
              </a:r>
            </a:p>
          </p:txBody>
        </p:sp>
      </p:grpSp>
      <p:grpSp>
        <p:nvGrpSpPr>
          <p:cNvPr id="65544" name="Group 56">
            <a:extLst>
              <a:ext uri="{FF2B5EF4-FFF2-40B4-BE49-F238E27FC236}">
                <a16:creationId xmlns:a16="http://schemas.microsoft.com/office/drawing/2014/main" id="{1CE7CB63-7063-D856-E931-D1E56CA570F1}"/>
              </a:ext>
            </a:extLst>
          </p:cNvPr>
          <p:cNvGrpSpPr>
            <a:grpSpLocks/>
          </p:cNvGrpSpPr>
          <p:nvPr/>
        </p:nvGrpSpPr>
        <p:grpSpPr bwMode="auto">
          <a:xfrm>
            <a:off x="5159375" y="3244850"/>
            <a:ext cx="801688" cy="374650"/>
            <a:chOff x="4911525" y="2826533"/>
            <a:chExt cx="802323" cy="374651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23D78323-D41D-3F0F-6F0F-F0B1B2531226}"/>
                </a:ext>
              </a:extLst>
            </p:cNvPr>
            <p:cNvSpPr/>
            <p:nvPr/>
          </p:nvSpPr>
          <p:spPr>
            <a:xfrm>
              <a:off x="4911525" y="2826533"/>
              <a:ext cx="802323" cy="374651"/>
            </a:xfrm>
            <a:prstGeom prst="rect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585" name="TextBox 25">
              <a:extLst>
                <a:ext uri="{FF2B5EF4-FFF2-40B4-BE49-F238E27FC236}">
                  <a16:creationId xmlns:a16="http://schemas.microsoft.com/office/drawing/2014/main" id="{331A7ABC-8A8F-7F43-6E66-10E511CCA0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52322" y="2834298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8</a:t>
              </a:r>
            </a:p>
          </p:txBody>
        </p:sp>
      </p:grpSp>
      <p:grpSp>
        <p:nvGrpSpPr>
          <p:cNvPr id="65545" name="Group 57">
            <a:extLst>
              <a:ext uri="{FF2B5EF4-FFF2-40B4-BE49-F238E27FC236}">
                <a16:creationId xmlns:a16="http://schemas.microsoft.com/office/drawing/2014/main" id="{E1CED381-F336-BDCC-9C88-B30380F431F8}"/>
              </a:ext>
            </a:extLst>
          </p:cNvPr>
          <p:cNvGrpSpPr>
            <a:grpSpLocks/>
          </p:cNvGrpSpPr>
          <p:nvPr/>
        </p:nvGrpSpPr>
        <p:grpSpPr bwMode="auto">
          <a:xfrm>
            <a:off x="6072188" y="3238500"/>
            <a:ext cx="757237" cy="374650"/>
            <a:chOff x="5824656" y="2820096"/>
            <a:chExt cx="756601" cy="374651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5C3394F-2441-6F65-FA63-D095196257A4}"/>
                </a:ext>
              </a:extLst>
            </p:cNvPr>
            <p:cNvSpPr/>
            <p:nvPr/>
          </p:nvSpPr>
          <p:spPr>
            <a:xfrm>
              <a:off x="5824656" y="2820096"/>
              <a:ext cx="756601" cy="374651"/>
            </a:xfrm>
            <a:prstGeom prst="rect">
              <a:avLst/>
            </a:prstGeom>
            <a:solidFill>
              <a:srgbClr val="BC00B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583" name="TextBox 27">
              <a:extLst>
                <a:ext uri="{FF2B5EF4-FFF2-40B4-BE49-F238E27FC236}">
                  <a16:creationId xmlns:a16="http://schemas.microsoft.com/office/drawing/2014/main" id="{CAEAF534-37FD-39D9-7C42-F73C5B432A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845213" y="2832447"/>
              <a:ext cx="709931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9</a:t>
              </a:r>
            </a:p>
          </p:txBody>
        </p:sp>
      </p:grpSp>
      <p:grpSp>
        <p:nvGrpSpPr>
          <p:cNvPr id="65546" name="Group 58">
            <a:extLst>
              <a:ext uri="{FF2B5EF4-FFF2-40B4-BE49-F238E27FC236}">
                <a16:creationId xmlns:a16="http://schemas.microsoft.com/office/drawing/2014/main" id="{1C73B9DC-C8BF-27C9-4920-62B45A58F206}"/>
              </a:ext>
            </a:extLst>
          </p:cNvPr>
          <p:cNvGrpSpPr>
            <a:grpSpLocks/>
          </p:cNvGrpSpPr>
          <p:nvPr/>
        </p:nvGrpSpPr>
        <p:grpSpPr bwMode="auto">
          <a:xfrm>
            <a:off x="6883400" y="3236913"/>
            <a:ext cx="822325" cy="374650"/>
            <a:chOff x="6635194" y="2818246"/>
            <a:chExt cx="822325" cy="374651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937A779-9907-D149-4E1D-FB02A993725D}"/>
                </a:ext>
              </a:extLst>
            </p:cNvPr>
            <p:cNvSpPr/>
            <p:nvPr/>
          </p:nvSpPr>
          <p:spPr>
            <a:xfrm>
              <a:off x="6692344" y="2818246"/>
              <a:ext cx="708025" cy="374651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581" name="TextBox 29">
              <a:extLst>
                <a:ext uri="{FF2B5EF4-FFF2-40B4-BE49-F238E27FC236}">
                  <a16:creationId xmlns:a16="http://schemas.microsoft.com/office/drawing/2014/main" id="{BF78BF64-22B2-23CE-64FF-BD60A91ADE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35194" y="2823819"/>
              <a:ext cx="822325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10</a:t>
              </a:r>
            </a:p>
          </p:txBody>
        </p:sp>
      </p:grpSp>
      <p:grpSp>
        <p:nvGrpSpPr>
          <p:cNvPr id="65547" name="Group 59">
            <a:extLst>
              <a:ext uri="{FF2B5EF4-FFF2-40B4-BE49-F238E27FC236}">
                <a16:creationId xmlns:a16="http://schemas.microsoft.com/office/drawing/2014/main" id="{5E37D015-1E8C-3496-1BA2-653E39D4C8E1}"/>
              </a:ext>
            </a:extLst>
          </p:cNvPr>
          <p:cNvGrpSpPr>
            <a:grpSpLocks/>
          </p:cNvGrpSpPr>
          <p:nvPr/>
        </p:nvGrpSpPr>
        <p:grpSpPr bwMode="auto">
          <a:xfrm>
            <a:off x="7705725" y="3236913"/>
            <a:ext cx="820738" cy="374650"/>
            <a:chOff x="7457518" y="2818246"/>
            <a:chExt cx="820419" cy="374651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C82D80D-5178-11AF-36FA-790F797DD0D7}"/>
                </a:ext>
              </a:extLst>
            </p:cNvPr>
            <p:cNvSpPr/>
            <p:nvPr/>
          </p:nvSpPr>
          <p:spPr>
            <a:xfrm>
              <a:off x="7511472" y="2818246"/>
              <a:ext cx="704576" cy="374651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579" name="TextBox 31">
              <a:extLst>
                <a:ext uri="{FF2B5EF4-FFF2-40B4-BE49-F238E27FC236}">
                  <a16:creationId xmlns:a16="http://schemas.microsoft.com/office/drawing/2014/main" id="{75A73BB4-4459-215F-112E-35EB78684C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57518" y="2823818"/>
              <a:ext cx="820419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11</a:t>
              </a:r>
            </a:p>
          </p:txBody>
        </p:sp>
      </p:grpSp>
      <p:grpSp>
        <p:nvGrpSpPr>
          <p:cNvPr id="65548" name="Group 60">
            <a:extLst>
              <a:ext uri="{FF2B5EF4-FFF2-40B4-BE49-F238E27FC236}">
                <a16:creationId xmlns:a16="http://schemas.microsoft.com/office/drawing/2014/main" id="{F30B1A10-7177-781E-F30C-7A4A8AF89D34}"/>
              </a:ext>
            </a:extLst>
          </p:cNvPr>
          <p:cNvGrpSpPr>
            <a:grpSpLocks/>
          </p:cNvGrpSpPr>
          <p:nvPr/>
        </p:nvGrpSpPr>
        <p:grpSpPr bwMode="auto">
          <a:xfrm>
            <a:off x="6545263" y="2792413"/>
            <a:ext cx="819150" cy="374650"/>
            <a:chOff x="6296926" y="2374328"/>
            <a:chExt cx="819270" cy="374651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9F0DAF4-3741-784D-8FFF-6272935F58F4}"/>
                </a:ext>
              </a:extLst>
            </p:cNvPr>
            <p:cNvSpPr/>
            <p:nvPr/>
          </p:nvSpPr>
          <p:spPr>
            <a:xfrm>
              <a:off x="6296926" y="2374328"/>
              <a:ext cx="795454" cy="374651"/>
            </a:xfrm>
            <a:prstGeom prst="rect">
              <a:avLst/>
            </a:prstGeom>
            <a:solidFill>
              <a:srgbClr val="AC003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577" name="TextBox 33">
              <a:extLst>
                <a:ext uri="{FF2B5EF4-FFF2-40B4-BE49-F238E27FC236}">
                  <a16:creationId xmlns:a16="http://schemas.microsoft.com/office/drawing/2014/main" id="{3F6C5CA4-D1A2-7349-DE7A-E65B9EF824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96926" y="2400676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13</a:t>
              </a:r>
            </a:p>
          </p:txBody>
        </p:sp>
      </p:grpSp>
      <p:grpSp>
        <p:nvGrpSpPr>
          <p:cNvPr id="65549" name="Group 63">
            <a:extLst>
              <a:ext uri="{FF2B5EF4-FFF2-40B4-BE49-F238E27FC236}">
                <a16:creationId xmlns:a16="http://schemas.microsoft.com/office/drawing/2014/main" id="{9C79BDC6-E3BB-F03E-E08F-74892415291C}"/>
              </a:ext>
            </a:extLst>
          </p:cNvPr>
          <p:cNvGrpSpPr>
            <a:grpSpLocks/>
          </p:cNvGrpSpPr>
          <p:nvPr/>
        </p:nvGrpSpPr>
        <p:grpSpPr bwMode="auto">
          <a:xfrm>
            <a:off x="7419975" y="2790825"/>
            <a:ext cx="868363" cy="374650"/>
            <a:chOff x="7172699" y="2372274"/>
            <a:chExt cx="867323" cy="374651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4CED2925-8D4E-8458-03C3-B5664BF96CBB}"/>
                </a:ext>
              </a:extLst>
            </p:cNvPr>
            <p:cNvSpPr/>
            <p:nvPr/>
          </p:nvSpPr>
          <p:spPr>
            <a:xfrm>
              <a:off x="7210753" y="2372274"/>
              <a:ext cx="730962" cy="374651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575" name="TextBox 35">
              <a:extLst>
                <a:ext uri="{FF2B5EF4-FFF2-40B4-BE49-F238E27FC236}">
                  <a16:creationId xmlns:a16="http://schemas.microsoft.com/office/drawing/2014/main" id="{5541F47A-E28A-6474-410A-FD248FFE1F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72699" y="2395678"/>
              <a:ext cx="867323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14</a:t>
              </a:r>
            </a:p>
          </p:txBody>
        </p:sp>
      </p:grpSp>
      <p:grpSp>
        <p:nvGrpSpPr>
          <p:cNvPr id="65550" name="Group 19">
            <a:extLst>
              <a:ext uri="{FF2B5EF4-FFF2-40B4-BE49-F238E27FC236}">
                <a16:creationId xmlns:a16="http://schemas.microsoft.com/office/drawing/2014/main" id="{B7CC5355-EF9A-8905-8861-3F55A504B556}"/>
              </a:ext>
            </a:extLst>
          </p:cNvPr>
          <p:cNvGrpSpPr>
            <a:grpSpLocks/>
          </p:cNvGrpSpPr>
          <p:nvPr/>
        </p:nvGrpSpPr>
        <p:grpSpPr bwMode="auto">
          <a:xfrm>
            <a:off x="5603875" y="1860550"/>
            <a:ext cx="820738" cy="374650"/>
            <a:chOff x="5356501" y="1442720"/>
            <a:chExt cx="820182" cy="374651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F75C390C-72A6-2280-8D82-781EF0EA9245}"/>
                </a:ext>
              </a:extLst>
            </p:cNvPr>
            <p:cNvSpPr/>
            <p:nvPr/>
          </p:nvSpPr>
          <p:spPr>
            <a:xfrm>
              <a:off x="5386644" y="1442720"/>
              <a:ext cx="778934" cy="374651"/>
            </a:xfrm>
            <a:prstGeom prst="rect">
              <a:avLst/>
            </a:prstGeom>
            <a:solidFill>
              <a:srgbClr val="FF57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573" name="TextBox 37">
              <a:extLst>
                <a:ext uri="{FF2B5EF4-FFF2-40B4-BE49-F238E27FC236}">
                  <a16:creationId xmlns:a16="http://schemas.microsoft.com/office/drawing/2014/main" id="{57A07DFD-EEB3-E833-3570-B9565563AA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6501" y="1456920"/>
              <a:ext cx="82018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17</a:t>
              </a:r>
            </a:p>
          </p:txBody>
        </p:sp>
      </p:grpSp>
      <p:grpSp>
        <p:nvGrpSpPr>
          <p:cNvPr id="65551" name="Group 62">
            <a:extLst>
              <a:ext uri="{FF2B5EF4-FFF2-40B4-BE49-F238E27FC236}">
                <a16:creationId xmlns:a16="http://schemas.microsoft.com/office/drawing/2014/main" id="{172E3678-7025-89AA-93F5-7878ACAB092C}"/>
              </a:ext>
            </a:extLst>
          </p:cNvPr>
          <p:cNvGrpSpPr>
            <a:grpSpLocks/>
          </p:cNvGrpSpPr>
          <p:nvPr/>
        </p:nvGrpSpPr>
        <p:grpSpPr bwMode="auto">
          <a:xfrm>
            <a:off x="7410450" y="2333625"/>
            <a:ext cx="879475" cy="374650"/>
            <a:chOff x="7161861" y="1915609"/>
            <a:chExt cx="880427" cy="374651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996941F-2711-5641-DF36-9CBDF0EEAFA2}"/>
                </a:ext>
              </a:extLst>
            </p:cNvPr>
            <p:cNvSpPr/>
            <p:nvPr/>
          </p:nvSpPr>
          <p:spPr>
            <a:xfrm>
              <a:off x="7211127" y="1915609"/>
              <a:ext cx="731040" cy="374651"/>
            </a:xfrm>
            <a:prstGeom prst="rect">
              <a:avLst/>
            </a:prstGeom>
            <a:solidFill>
              <a:srgbClr val="00BCB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571" name="TextBox 39">
              <a:extLst>
                <a:ext uri="{FF2B5EF4-FFF2-40B4-BE49-F238E27FC236}">
                  <a16:creationId xmlns:a16="http://schemas.microsoft.com/office/drawing/2014/main" id="{F60475A5-07DC-2660-F6E4-EC3FF2C84B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1861" y="1929810"/>
              <a:ext cx="88042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16</a:t>
              </a:r>
            </a:p>
          </p:txBody>
        </p:sp>
      </p:grpSp>
      <p:grpSp>
        <p:nvGrpSpPr>
          <p:cNvPr id="65552" name="Group 55">
            <a:extLst>
              <a:ext uri="{FF2B5EF4-FFF2-40B4-BE49-F238E27FC236}">
                <a16:creationId xmlns:a16="http://schemas.microsoft.com/office/drawing/2014/main" id="{C9B8015C-8BDF-F838-E7D7-3BDDF1D6DDD3}"/>
              </a:ext>
            </a:extLst>
          </p:cNvPr>
          <p:cNvGrpSpPr>
            <a:grpSpLocks/>
          </p:cNvGrpSpPr>
          <p:nvPr/>
        </p:nvGrpSpPr>
        <p:grpSpPr bwMode="auto">
          <a:xfrm>
            <a:off x="5600700" y="2792413"/>
            <a:ext cx="825500" cy="374650"/>
            <a:chOff x="5352770" y="2374328"/>
            <a:chExt cx="825621" cy="374651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8CBA7D16-672A-B1DF-A7E5-19ADDEBF8036}"/>
                </a:ext>
              </a:extLst>
            </p:cNvPr>
            <p:cNvSpPr/>
            <p:nvPr/>
          </p:nvSpPr>
          <p:spPr>
            <a:xfrm>
              <a:off x="5373411" y="2374328"/>
              <a:ext cx="804980" cy="374651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569" name="TextBox 41">
              <a:extLst>
                <a:ext uri="{FF2B5EF4-FFF2-40B4-BE49-F238E27FC236}">
                  <a16:creationId xmlns:a16="http://schemas.microsoft.com/office/drawing/2014/main" id="{C64C9A13-BFDC-0ECA-C397-BCF25EDE52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2770" y="2388528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12</a:t>
              </a:r>
            </a:p>
          </p:txBody>
        </p:sp>
      </p:grpSp>
      <p:grpSp>
        <p:nvGrpSpPr>
          <p:cNvPr id="65553" name="Group 54">
            <a:extLst>
              <a:ext uri="{FF2B5EF4-FFF2-40B4-BE49-F238E27FC236}">
                <a16:creationId xmlns:a16="http://schemas.microsoft.com/office/drawing/2014/main" id="{D5B69AF5-3F95-768E-B76A-36D5194562D0}"/>
              </a:ext>
            </a:extLst>
          </p:cNvPr>
          <p:cNvGrpSpPr>
            <a:grpSpLocks/>
          </p:cNvGrpSpPr>
          <p:nvPr/>
        </p:nvGrpSpPr>
        <p:grpSpPr bwMode="auto">
          <a:xfrm>
            <a:off x="5614988" y="2336800"/>
            <a:ext cx="819150" cy="374650"/>
            <a:chOff x="5366285" y="1917682"/>
            <a:chExt cx="819270" cy="374651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DEABB525-FFF9-CA03-7DCB-686B9ABD683E}"/>
                </a:ext>
              </a:extLst>
            </p:cNvPr>
            <p:cNvSpPr/>
            <p:nvPr/>
          </p:nvSpPr>
          <p:spPr>
            <a:xfrm>
              <a:off x="5374223" y="1917682"/>
              <a:ext cx="803393" cy="374651"/>
            </a:xfrm>
            <a:prstGeom prst="rect">
              <a:avLst/>
            </a:prstGeom>
            <a:solidFill>
              <a:srgbClr val="649B3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567" name="TextBox 43">
              <a:extLst>
                <a:ext uri="{FF2B5EF4-FFF2-40B4-BE49-F238E27FC236}">
                  <a16:creationId xmlns:a16="http://schemas.microsoft.com/office/drawing/2014/main" id="{4E775C89-D446-FA66-5101-7BAF002292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6285" y="1923348"/>
              <a:ext cx="81927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15</a:t>
              </a:r>
            </a:p>
          </p:txBody>
        </p:sp>
      </p:grpSp>
      <p:grpSp>
        <p:nvGrpSpPr>
          <p:cNvPr id="65554" name="Group 61">
            <a:extLst>
              <a:ext uri="{FF2B5EF4-FFF2-40B4-BE49-F238E27FC236}">
                <a16:creationId xmlns:a16="http://schemas.microsoft.com/office/drawing/2014/main" id="{CCC84010-CC93-2ACF-0C6A-C44CF1C6C61D}"/>
              </a:ext>
            </a:extLst>
          </p:cNvPr>
          <p:cNvGrpSpPr>
            <a:grpSpLocks/>
          </p:cNvGrpSpPr>
          <p:nvPr/>
        </p:nvGrpSpPr>
        <p:grpSpPr bwMode="auto">
          <a:xfrm>
            <a:off x="7400925" y="1881188"/>
            <a:ext cx="820738" cy="374650"/>
            <a:chOff x="7153288" y="1462528"/>
            <a:chExt cx="820182" cy="37465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B7C67517-202B-FD95-941B-6B7A874B6712}"/>
                </a:ext>
              </a:extLst>
            </p:cNvPr>
            <p:cNvSpPr/>
            <p:nvPr/>
          </p:nvSpPr>
          <p:spPr>
            <a:xfrm>
              <a:off x="7211986" y="1462528"/>
              <a:ext cx="729755" cy="374651"/>
            </a:xfrm>
            <a:prstGeom prst="rect">
              <a:avLst/>
            </a:prstGeom>
            <a:solidFill>
              <a:srgbClr val="7D69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565" name="TextBox 45">
              <a:extLst>
                <a:ext uri="{FF2B5EF4-FFF2-40B4-BE49-F238E27FC236}">
                  <a16:creationId xmlns:a16="http://schemas.microsoft.com/office/drawing/2014/main" id="{F95E8985-763A-1FC7-D1CA-F9EB167A11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53288" y="1471122"/>
              <a:ext cx="820182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Task 18</a:t>
              </a:r>
            </a:p>
          </p:txBody>
        </p:sp>
      </p:grp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851026B2-1BF2-7E2C-2D1D-5C97DC5385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3808413"/>
            <a:ext cx="5526088" cy="2722562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65556" name="TextBox 3">
            <a:extLst>
              <a:ext uri="{FF2B5EF4-FFF2-40B4-BE49-F238E27FC236}">
                <a16:creationId xmlns:a16="http://schemas.microsoft.com/office/drawing/2014/main" id="{B825B101-6D7E-3E59-49CE-C30FA0E6ED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994150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65557" name="TextBox 4">
            <a:extLst>
              <a:ext uri="{FF2B5EF4-FFF2-40B4-BE49-F238E27FC236}">
                <a16:creationId xmlns:a16="http://schemas.microsoft.com/office/drawing/2014/main" id="{B7CB9F54-D3E8-4F78-2A33-4E3DEEA42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4418013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65558" name="TextBox 6">
            <a:extLst>
              <a:ext uri="{FF2B5EF4-FFF2-40B4-BE49-F238E27FC236}">
                <a16:creationId xmlns:a16="http://schemas.microsoft.com/office/drawing/2014/main" id="{68E514FA-330A-72F5-CE13-AB645466EF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8" y="5149850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65559" name="TextBox 7">
            <a:extLst>
              <a:ext uri="{FF2B5EF4-FFF2-40B4-BE49-F238E27FC236}">
                <a16:creationId xmlns:a16="http://schemas.microsoft.com/office/drawing/2014/main" id="{F30F41B4-1406-8B57-7BB6-DF09D03251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6688" y="5514975"/>
            <a:ext cx="4222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65560" name="TextBox 8">
            <a:extLst>
              <a:ext uri="{FF2B5EF4-FFF2-40B4-BE49-F238E27FC236}">
                <a16:creationId xmlns:a16="http://schemas.microsoft.com/office/drawing/2014/main" id="{95804A7B-19C5-2CEC-05E6-D3A1CD58A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5988050"/>
            <a:ext cx="1330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65561" name="TextBox 5">
            <a:extLst>
              <a:ext uri="{FF2B5EF4-FFF2-40B4-BE49-F238E27FC236}">
                <a16:creationId xmlns:a16="http://schemas.microsoft.com/office/drawing/2014/main" id="{C634E3C7-77EF-6273-E768-3F279EC8D9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6375" y="4808538"/>
            <a:ext cx="3157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minimizes </a:t>
            </a:r>
            <a:r>
              <a:rPr lang="en-US" altLang="en-US" sz="1800">
                <a:solidFill>
                  <a:srgbClr val="660066"/>
                </a:solidFill>
              </a:rPr>
              <a:t>f(i)</a:t>
            </a:r>
            <a:endParaRPr lang="en-US" altLang="en-US" sz="1800"/>
          </a:p>
        </p:txBody>
      </p:sp>
      <p:sp>
        <p:nvSpPr>
          <p:cNvPr id="65562" name="Title 1">
            <a:extLst>
              <a:ext uri="{FF2B5EF4-FFF2-40B4-BE49-F238E27FC236}">
                <a16:creationId xmlns:a16="http://schemas.microsoft.com/office/drawing/2014/main" id="{C1D85717-EE6E-BE7F-FFD3-BB2BAF726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Find a counter-example?</a:t>
            </a:r>
          </a:p>
        </p:txBody>
      </p:sp>
      <p:sp>
        <p:nvSpPr>
          <p:cNvPr id="48" name="Explosion 2 47">
            <a:extLst>
              <a:ext uri="{FF2B5EF4-FFF2-40B4-BE49-F238E27FC236}">
                <a16:creationId xmlns:a16="http://schemas.microsoft.com/office/drawing/2014/main" id="{2392C368-C294-8FFC-DB4A-F9DBFB5ED294}"/>
              </a:ext>
            </a:extLst>
          </p:cNvPr>
          <p:cNvSpPr/>
          <p:nvPr/>
        </p:nvSpPr>
        <p:spPr>
          <a:xfrm>
            <a:off x="5903913" y="3259138"/>
            <a:ext cx="3022600" cy="2625725"/>
          </a:xfrm>
          <a:prstGeom prst="irregularSeal2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It works!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BB89DBE-1D1E-9748-A766-D75B433A1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2605088"/>
            <a:ext cx="5526088" cy="33432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45058" name="Title 1">
            <a:extLst>
              <a:ext uri="{FF2B5EF4-FFF2-40B4-BE49-F238E27FC236}">
                <a16:creationId xmlns:a16="http://schemas.microsoft.com/office/drawing/2014/main" id="{481B811F-F6B9-A04F-B1D9-1E8AB23A7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Final Algorithm</a:t>
            </a:r>
          </a:p>
        </p:txBody>
      </p:sp>
      <p:sp>
        <p:nvSpPr>
          <p:cNvPr id="45059" name="TextBox 2">
            <a:extLst>
              <a:ext uri="{FF2B5EF4-FFF2-40B4-BE49-F238E27FC236}">
                <a16:creationId xmlns:a16="http://schemas.microsoft.com/office/drawing/2014/main" id="{A12E111B-9468-A34E-9761-4969B0471C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1779588"/>
            <a:ext cx="18065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: set of requests</a:t>
            </a:r>
          </a:p>
        </p:txBody>
      </p:sp>
      <p:sp>
        <p:nvSpPr>
          <p:cNvPr id="45060" name="TextBox 3">
            <a:extLst>
              <a:ext uri="{FF2B5EF4-FFF2-40B4-BE49-F238E27FC236}">
                <a16:creationId xmlns:a16="http://schemas.microsoft.com/office/drawing/2014/main" id="{F1DD365A-B6FF-C440-A654-1BF26BD44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2681288"/>
            <a:ext cx="2535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45061" name="TextBox 4">
            <a:extLst>
              <a:ext uri="{FF2B5EF4-FFF2-40B4-BE49-F238E27FC236}">
                <a16:creationId xmlns:a16="http://schemas.microsoft.com/office/drawing/2014/main" id="{2E3EE0BA-8AD7-0B4F-BB06-237C742DB7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324485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45062" name="TextBox 5">
            <a:extLst>
              <a:ext uri="{FF2B5EF4-FFF2-40B4-BE49-F238E27FC236}">
                <a16:creationId xmlns:a16="http://schemas.microsoft.com/office/drawing/2014/main" id="{89F82EB1-2D39-E144-974A-11A14710FC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3951288"/>
            <a:ext cx="40052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with the earliest finish time</a:t>
            </a:r>
          </a:p>
        </p:txBody>
      </p:sp>
      <p:sp>
        <p:nvSpPr>
          <p:cNvPr id="45063" name="TextBox 6">
            <a:extLst>
              <a:ext uri="{FF2B5EF4-FFF2-40B4-BE49-F238E27FC236}">
                <a16:creationId xmlns:a16="http://schemas.microsoft.com/office/drawing/2014/main" id="{F325C4D6-D717-3C4F-8643-8FFDB8E62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4395788"/>
            <a:ext cx="10747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45064" name="TextBox 7">
            <a:extLst>
              <a:ext uri="{FF2B5EF4-FFF2-40B4-BE49-F238E27FC236}">
                <a16:creationId xmlns:a16="http://schemas.microsoft.com/office/drawing/2014/main" id="{8DAC72F3-5531-C049-8AB3-D44FA508CE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4830763"/>
            <a:ext cx="4505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requests that conflict with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45065" name="TextBox 8">
            <a:extLst>
              <a:ext uri="{FF2B5EF4-FFF2-40B4-BE49-F238E27FC236}">
                <a16:creationId xmlns:a16="http://schemas.microsoft.com/office/drawing/2014/main" id="{452AF20A-2068-BA4E-8B4E-49A0C26331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54054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BFF5ED30-D3EB-2A4A-9170-F2CAA3BDD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Argue correctness</a:t>
            </a:r>
            <a:r>
              <a:rPr lang="en-US" dirty="0">
                <a:sym typeface="Symbol" panose="05050102010706020507" pitchFamily="18" charset="2"/>
              </a:rPr>
              <a:t>  </a:t>
            </a:r>
            <a:endParaRPr lang="en-US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AB219D-2D66-4069-9185-00FD67485F18}"/>
              </a:ext>
            </a:extLst>
          </p:cNvPr>
          <p:cNvSpPr txBox="1"/>
          <p:nvPr/>
        </p:nvSpPr>
        <p:spPr>
          <a:xfrm>
            <a:off x="544286" y="1828800"/>
            <a:ext cx="80554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latin typeface="+mn-lt"/>
              </a:rPr>
              <a:t>Observation</a:t>
            </a:r>
            <a:r>
              <a:rPr lang="en-US" sz="2400" dirty="0">
                <a:latin typeface="+mn-lt"/>
              </a:rPr>
              <a:t>: A valid schedule sorted by start/finish time gives the same order.</a:t>
            </a:r>
          </a:p>
          <a:p>
            <a:endParaRPr lang="en-US" sz="2400" dirty="0">
              <a:latin typeface="+mn-lt"/>
            </a:endParaRPr>
          </a:p>
          <a:p>
            <a:r>
              <a:rPr lang="en-US" sz="2400" dirty="0">
                <a:latin typeface="+mn-lt"/>
              </a:rPr>
              <a:t>Assume that input intervals are sorted (in increasing order) by finish time</a:t>
            </a:r>
          </a:p>
          <a:p>
            <a:r>
              <a:rPr lang="en-US" sz="2400" dirty="0">
                <a:latin typeface="+mn-lt"/>
                <a:sym typeface="Wingdings" panose="05000000000000000000" pitchFamily="2" charset="2"/>
              </a:rPr>
              <a:t>==&gt; f(1) </a:t>
            </a:r>
            <a:r>
              <a:rPr lang="en-US" sz="2400" dirty="0">
                <a:latin typeface="+mn-lt"/>
                <a:sym typeface="Symbol" panose="05050102010706020507" pitchFamily="18" charset="2"/>
              </a:rPr>
              <a:t> f(2)  f(3)  …   f(n).</a:t>
            </a:r>
          </a:p>
          <a:p>
            <a:endParaRPr lang="en-US" sz="2400" dirty="0">
              <a:latin typeface="+mn-lt"/>
              <a:sym typeface="Symbol" panose="05050102010706020507" pitchFamily="18" charset="2"/>
            </a:endParaRPr>
          </a:p>
          <a:p>
            <a:r>
              <a:rPr lang="en-US" sz="2400" dirty="0">
                <a:latin typeface="+mn-lt"/>
                <a:sym typeface="Symbol" panose="05050102010706020507" pitchFamily="18" charset="2"/>
              </a:rPr>
              <a:t>(If the input is not sorted, sort it in O(</a:t>
            </a:r>
            <a:r>
              <a:rPr lang="en-US" sz="2400" dirty="0" err="1">
                <a:latin typeface="+mn-lt"/>
                <a:sym typeface="Symbol" panose="05050102010706020507" pitchFamily="18" charset="2"/>
              </a:rPr>
              <a:t>nlogn</a:t>
            </a:r>
            <a:r>
              <a:rPr lang="en-US" sz="2400" dirty="0">
                <a:latin typeface="+mn-lt"/>
                <a:sym typeface="Symbol" panose="05050102010706020507" pitchFamily="18" charset="2"/>
              </a:rPr>
              <a:t>) time.)</a:t>
            </a:r>
            <a:endParaRPr lang="en-US" sz="2400" dirty="0">
              <a:latin typeface="+mn-lt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C0D128C-D369-443E-82BC-DBD1430EAA9C}"/>
              </a:ext>
            </a:extLst>
          </p:cNvPr>
          <p:cNvGrpSpPr>
            <a:grpSpLocks/>
          </p:cNvGrpSpPr>
          <p:nvPr/>
        </p:nvGrpSpPr>
        <p:grpSpPr bwMode="auto">
          <a:xfrm>
            <a:off x="3527425" y="2297793"/>
            <a:ext cx="1044575" cy="498475"/>
            <a:chOff x="3726182" y="1643863"/>
            <a:chExt cx="1044363" cy="49953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D49A4DE-192D-4113-9805-BBBD509FBFB9}"/>
                </a:ext>
              </a:extLst>
            </p:cNvPr>
            <p:cNvSpPr/>
            <p:nvPr/>
          </p:nvSpPr>
          <p:spPr>
            <a:xfrm>
              <a:off x="3726182" y="1643863"/>
              <a:ext cx="1044363" cy="499534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B66DFAA-CDE7-4F3A-87E2-B97B055DCFC4}"/>
                </a:ext>
              </a:extLst>
            </p:cNvPr>
            <p:cNvSpPr txBox="1"/>
            <p:nvPr/>
          </p:nvSpPr>
          <p:spPr>
            <a:xfrm>
              <a:off x="3775384" y="1662953"/>
              <a:ext cx="945958" cy="46135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3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AA54047-680C-4757-AFD9-DFC0742AA976}"/>
              </a:ext>
            </a:extLst>
          </p:cNvPr>
          <p:cNvGrpSpPr>
            <a:grpSpLocks/>
          </p:cNvGrpSpPr>
          <p:nvPr/>
        </p:nvGrpSpPr>
        <p:grpSpPr bwMode="auto">
          <a:xfrm>
            <a:off x="4706484" y="2310720"/>
            <a:ext cx="1120775" cy="498475"/>
            <a:chOff x="6131983" y="1024834"/>
            <a:chExt cx="1120564" cy="49953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A7E5AAA-6F02-4D36-BD08-E82B90B04D07}"/>
                </a:ext>
              </a:extLst>
            </p:cNvPr>
            <p:cNvSpPr/>
            <p:nvPr/>
          </p:nvSpPr>
          <p:spPr>
            <a:xfrm>
              <a:off x="6131983" y="1024834"/>
              <a:ext cx="1120564" cy="499534"/>
            </a:xfrm>
            <a:prstGeom prst="rect">
              <a:avLst/>
            </a:prstGeom>
            <a:solidFill>
              <a:srgbClr val="FDA9D3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E607ED1-3E3A-4533-B940-25724D8E8C44}"/>
                </a:ext>
              </a:extLst>
            </p:cNvPr>
            <p:cNvSpPr txBox="1"/>
            <p:nvPr/>
          </p:nvSpPr>
          <p:spPr>
            <a:xfrm>
              <a:off x="6219279" y="1043924"/>
              <a:ext cx="945972" cy="46135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4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1AB3D81-6BA8-4E15-8173-EC54E906E17E}"/>
              </a:ext>
            </a:extLst>
          </p:cNvPr>
          <p:cNvGrpSpPr>
            <a:grpSpLocks/>
          </p:cNvGrpSpPr>
          <p:nvPr/>
        </p:nvGrpSpPr>
        <p:grpSpPr bwMode="auto">
          <a:xfrm>
            <a:off x="5914571" y="2329770"/>
            <a:ext cx="1093787" cy="500062"/>
            <a:chOff x="7339542" y="1014326"/>
            <a:chExt cx="1093893" cy="49953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F76101F-4A96-43D5-8E6B-DDDE94E89309}"/>
                </a:ext>
              </a:extLst>
            </p:cNvPr>
            <p:cNvSpPr/>
            <p:nvPr/>
          </p:nvSpPr>
          <p:spPr>
            <a:xfrm>
              <a:off x="7339542" y="1014326"/>
              <a:ext cx="1093893" cy="499534"/>
            </a:xfrm>
            <a:prstGeom prst="rect">
              <a:avLst/>
            </a:prstGeom>
            <a:solidFill>
              <a:srgbClr val="FFC000">
                <a:lumMod val="20000"/>
                <a:lumOff val="8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BC6488F-1AF5-4652-9488-8803653F40DD}"/>
                </a:ext>
              </a:extLst>
            </p:cNvPr>
            <p:cNvSpPr txBox="1"/>
            <p:nvPr/>
          </p:nvSpPr>
          <p:spPr>
            <a:xfrm>
              <a:off x="7412574" y="1033356"/>
              <a:ext cx="947829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>
            <a:extLst>
              <a:ext uri="{FF2B5EF4-FFF2-40B4-BE49-F238E27FC236}">
                <a16:creationId xmlns:a16="http://schemas.microsoft.com/office/drawing/2014/main" id="{DAC72CC5-F3DE-AD4D-9CBE-B235CA9F2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Quiz 1 this FRIDAY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F0A24A-0B5A-A27A-C688-585965FACE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2929"/>
            <a:ext cx="9144000" cy="3012141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BFF5ED30-D3EB-2A4A-9170-F2CAA3BDD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94519"/>
            <a:ext cx="8055428" cy="639762"/>
          </a:xfrm>
        </p:spPr>
        <p:txBody>
          <a:bodyPr/>
          <a:lstStyle/>
          <a:p>
            <a:r>
              <a:rPr lang="en-US" altLang="en-US" sz="4000" dirty="0"/>
              <a:t>Greedy Algorithm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AB219D-2D66-4069-9185-00FD67485F18}"/>
              </a:ext>
            </a:extLst>
          </p:cNvPr>
          <p:cNvSpPr txBox="1"/>
          <p:nvPr/>
        </p:nvSpPr>
        <p:spPr>
          <a:xfrm>
            <a:off x="772887" y="1404258"/>
            <a:ext cx="7260771" cy="30469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0.   R 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 [n]</a:t>
            </a:r>
          </a:p>
          <a:p>
            <a:pPr marL="457200" indent="-457200">
              <a:buAutoNum type="arabicPeriod"/>
            </a:pP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S </a:t>
            </a:r>
            <a:r>
              <a:rPr lang="el-GR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 Φ</a:t>
            </a:r>
            <a:endParaRPr lang="en-US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while R ≠ </a:t>
            </a:r>
            <a:r>
              <a:rPr lang="el-GR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Φ</a:t>
            </a:r>
            <a:endParaRPr lang="en-US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lvl="1"/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(2.1) let </a:t>
            </a:r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 be the smallest index in R</a:t>
            </a:r>
          </a:p>
          <a:p>
            <a:pPr lvl="1"/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(2.2) add </a:t>
            </a:r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 to S</a:t>
            </a:r>
          </a:p>
          <a:p>
            <a:pPr lvl="1"/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(2.3) remove </a:t>
            </a:r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 from R</a:t>
            </a:r>
          </a:p>
          <a:p>
            <a:pPr lvl="1"/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(2.4) delete all j 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 R that conflict with </a:t>
            </a:r>
            <a:r>
              <a:rPr lang="en-US" sz="2400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i</a:t>
            </a:r>
            <a:endParaRPr lang="en-US" sz="2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Return S* 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 </a:t>
            </a:r>
            <a:r>
              <a:rPr lang="en-U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5032551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BFF5ED30-D3EB-2A4A-9170-F2CAA3BDD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9581"/>
            <a:ext cx="8055428" cy="639762"/>
          </a:xfrm>
        </p:spPr>
        <p:txBody>
          <a:bodyPr/>
          <a:lstStyle/>
          <a:p>
            <a:r>
              <a:rPr lang="en-US" altLang="en-US" sz="4000" dirty="0"/>
              <a:t>Greedy Algorithm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AB219D-2D66-4069-9185-00FD67485F18}"/>
              </a:ext>
            </a:extLst>
          </p:cNvPr>
          <p:cNvSpPr txBox="1"/>
          <p:nvPr/>
        </p:nvSpPr>
        <p:spPr>
          <a:xfrm>
            <a:off x="544286" y="816429"/>
            <a:ext cx="7260771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0.   R </a:t>
            </a: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 [n]</a:t>
            </a:r>
          </a:p>
          <a:p>
            <a:pPr marL="457200" indent="-457200">
              <a:buAutoNum type="arabicPeriod"/>
            </a:pP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S </a:t>
            </a:r>
            <a:r>
              <a:rPr lang="el-GR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Φ</a:t>
            </a:r>
            <a:endParaRPr lang="en-US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while R ≠ </a:t>
            </a:r>
            <a:r>
              <a:rPr lang="el-GR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Φ</a:t>
            </a:r>
            <a:endParaRPr lang="en-US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lvl="1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(2.1) let </a:t>
            </a:r>
            <a:r>
              <a:rPr lang="en-US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be the smallest index in R</a:t>
            </a:r>
          </a:p>
          <a:p>
            <a:pPr lvl="1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(2.2) add </a:t>
            </a:r>
            <a:r>
              <a:rPr lang="en-US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to S</a:t>
            </a:r>
          </a:p>
          <a:p>
            <a:pPr lvl="1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(2.3) remove </a:t>
            </a:r>
            <a:r>
              <a:rPr lang="en-US" sz="14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 from R</a:t>
            </a:r>
          </a:p>
          <a:p>
            <a:pPr lvl="1"/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(2.4) delete all j </a:t>
            </a: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 R that conflict with </a:t>
            </a:r>
            <a:r>
              <a:rPr lang="en-US" sz="1400" dirty="0" err="1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i</a:t>
            </a:r>
            <a:endParaRPr lang="en-US" sz="140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457200" indent="-457200">
              <a:buAutoNum type="arabicPeriod"/>
            </a:pP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Return S* </a:t>
            </a: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  <a:sym typeface="Symbol" panose="05050102010706020507" pitchFamily="18" charset="2"/>
              </a:rPr>
              <a:t> </a:t>
            </a:r>
            <a:r>
              <a:rPr lang="en-US" sz="1400" dirty="0"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6BF97B-5162-446A-B7A2-AB9D5C7BD4FC}"/>
              </a:ext>
            </a:extLst>
          </p:cNvPr>
          <p:cNvSpPr txBox="1"/>
          <p:nvPr/>
        </p:nvSpPr>
        <p:spPr>
          <a:xfrm>
            <a:off x="299357" y="2902250"/>
            <a:ext cx="8371114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latin typeface="+mn-lt"/>
              </a:rPr>
              <a:t>Theorem</a:t>
            </a:r>
            <a:r>
              <a:rPr lang="en-US" sz="2400" dirty="0">
                <a:latin typeface="+mn-lt"/>
              </a:rPr>
              <a:t>: S* is an optimal solution.</a:t>
            </a:r>
          </a:p>
          <a:p>
            <a:endParaRPr lang="en-US" sz="2000" dirty="0">
              <a:latin typeface="+mn-lt"/>
            </a:endParaRPr>
          </a:p>
          <a:p>
            <a:r>
              <a:rPr lang="en-US" sz="2000" dirty="0">
                <a:latin typeface="+mn-lt"/>
              </a:rPr>
              <a:t>(that is, </a:t>
            </a:r>
            <a:r>
              <a:rPr lang="en-US" sz="2000" spc="-30" dirty="0">
                <a:latin typeface="+mn-lt"/>
                <a:cs typeface="DejaVu Sans Condensed"/>
              </a:rPr>
              <a:t>∀ inputs, among all possible valid schedules for the input, S* has the maximum number of intervals.</a:t>
            </a:r>
            <a:r>
              <a:rPr lang="en-US" sz="2000" dirty="0">
                <a:latin typeface="+mn-lt"/>
              </a:rPr>
              <a:t>)</a:t>
            </a:r>
          </a:p>
          <a:p>
            <a:endParaRPr lang="en-US" dirty="0">
              <a:latin typeface="+mn-lt"/>
            </a:endParaRPr>
          </a:p>
          <a:p>
            <a:r>
              <a:rPr lang="en-US" sz="2200" dirty="0">
                <a:latin typeface="+mn-lt"/>
              </a:rPr>
              <a:t>Ex 1: Algorithm terminates.</a:t>
            </a:r>
          </a:p>
          <a:p>
            <a:r>
              <a:rPr lang="en-US" sz="2200" dirty="0">
                <a:latin typeface="+mn-lt"/>
              </a:rPr>
              <a:t>Ex. 2: S* is a valid schedule.</a:t>
            </a:r>
          </a:p>
          <a:p>
            <a:endParaRPr lang="en-US" dirty="0">
              <a:latin typeface="+mn-lt"/>
            </a:endParaRPr>
          </a:p>
          <a:p>
            <a:r>
              <a:rPr lang="en-US" sz="2200" dirty="0">
                <a:latin typeface="+mn-lt"/>
              </a:rPr>
              <a:t>Proof of correctness of Greedy algorithm:</a:t>
            </a:r>
          </a:p>
          <a:p>
            <a:r>
              <a:rPr lang="en-US" sz="2200" dirty="0">
                <a:latin typeface="+mn-lt"/>
              </a:rPr>
              <a:t>	1. Greedy stays ahead</a:t>
            </a:r>
          </a:p>
          <a:p>
            <a:r>
              <a:rPr lang="en-US" sz="2200" dirty="0">
                <a:latin typeface="+mn-lt"/>
              </a:rPr>
              <a:t>	2. Exchange argument (minimize max. lateness, sec. 4.2 of KT)</a:t>
            </a:r>
          </a:p>
        </p:txBody>
      </p:sp>
    </p:spTree>
    <p:extLst>
      <p:ext uri="{BB962C8B-B14F-4D97-AF65-F5344CB8AC3E}">
        <p14:creationId xmlns:p14="http://schemas.microsoft.com/office/powerpoint/2010/main" val="2881174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F150AA36-7CB2-4845-8A52-34F0091BF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Greedy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stays ahead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18434" name="Picture 2">
            <a:extLst>
              <a:ext uri="{FF2B5EF4-FFF2-40B4-BE49-F238E27FC236}">
                <a16:creationId xmlns:a16="http://schemas.microsoft.com/office/drawing/2014/main" id="{DF24E32A-1174-8848-9735-4DA3077EF1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9475" y="1423988"/>
            <a:ext cx="5378450" cy="483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82FD23F-3BB6-0842-9539-2FD1BA44D5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3975" y="3484563"/>
            <a:ext cx="912813" cy="238125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Greedy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046A70-438B-0F47-9277-A97BC2C9A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0525" y="5133975"/>
            <a:ext cx="608013" cy="239713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OPT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BFF5ED30-D3EB-2A4A-9170-F2CAA3BDD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1865694"/>
            <a:ext cx="8229600" cy="1143000"/>
          </a:xfrm>
        </p:spPr>
        <p:txBody>
          <a:bodyPr/>
          <a:lstStyle/>
          <a:p>
            <a:r>
              <a:rPr lang="en-US" altLang="en-US" dirty="0"/>
              <a:t>Argue correctness on the board…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3">
            <a:extLst>
              <a:ext uri="{FF2B5EF4-FFF2-40B4-BE49-F238E27FC236}">
                <a16:creationId xmlns:a16="http://schemas.microsoft.com/office/drawing/2014/main" id="{155D362F-5F53-434F-B342-B392EF57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Project groups finalized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9C785DC-AFE6-E17D-C0A1-A529803E23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81199"/>
            <a:ext cx="9144000" cy="286829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31365FE-A51A-66FE-DDBD-CFC8DBF44F87}"/>
              </a:ext>
            </a:extLst>
          </p:cNvPr>
          <p:cNvSpPr/>
          <p:nvPr/>
        </p:nvSpPr>
        <p:spPr>
          <a:xfrm>
            <a:off x="76200" y="4256315"/>
            <a:ext cx="9067800" cy="59318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>
            <a:extLst>
              <a:ext uri="{FF2B5EF4-FFF2-40B4-BE49-F238E27FC236}">
                <a16:creationId xmlns:a16="http://schemas.microsoft.com/office/drawing/2014/main" id="{A1E5A9EE-4178-3F44-9CAF-5AA40DB0C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Interval Scheduling Problem</a:t>
            </a:r>
          </a:p>
        </p:txBody>
      </p:sp>
      <p:sp>
        <p:nvSpPr>
          <p:cNvPr id="16386" name="TextBox 2">
            <a:extLst>
              <a:ext uri="{FF2B5EF4-FFF2-40B4-BE49-F238E27FC236}">
                <a16:creationId xmlns:a16="http://schemas.microsoft.com/office/drawing/2014/main" id="{59E2E6A9-32D3-6C44-B434-43A38B11AE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0150" y="2187575"/>
            <a:ext cx="5634038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 b="1">
                <a:latin typeface="Arial" panose="020B0604020202020204" pitchFamily="34" charset="0"/>
              </a:rPr>
              <a:t>Input: </a:t>
            </a:r>
            <a:r>
              <a:rPr lang="en-US" altLang="en-US" sz="2500">
                <a:solidFill>
                  <a:srgbClr val="960096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500">
                <a:latin typeface="Arial" panose="020B0604020202020204" pitchFamily="34" charset="0"/>
              </a:rPr>
              <a:t> intervals  </a:t>
            </a:r>
            <a:r>
              <a:rPr lang="en-US" altLang="en-US" sz="3000">
                <a:latin typeface="Arial" panose="020B0604020202020204" pitchFamily="34" charset="0"/>
              </a:rPr>
              <a:t>[</a:t>
            </a:r>
            <a:r>
              <a:rPr lang="en-US" altLang="en-US" sz="2500">
                <a:solidFill>
                  <a:srgbClr val="960096"/>
                </a:solidFill>
                <a:latin typeface="Arial" panose="020B0604020202020204" pitchFamily="34" charset="0"/>
              </a:rPr>
              <a:t>s(i), f(i)</a:t>
            </a:r>
            <a:r>
              <a:rPr lang="en-US" altLang="en-US" sz="3000">
                <a:latin typeface="Arial" panose="020B0604020202020204" pitchFamily="34" charset="0"/>
              </a:rPr>
              <a:t>)</a:t>
            </a:r>
            <a:r>
              <a:rPr lang="en-US" altLang="en-US" sz="2500">
                <a:latin typeface="Arial" panose="020B0604020202020204" pitchFamily="34" charset="0"/>
              </a:rPr>
              <a:t> for </a:t>
            </a:r>
            <a:r>
              <a:rPr lang="en-US" altLang="en-US" sz="2500">
                <a:solidFill>
                  <a:srgbClr val="960096"/>
                </a:solidFill>
                <a:latin typeface="Arial" panose="020B0604020202020204" pitchFamily="34" charset="0"/>
              </a:rPr>
              <a:t>1≤ i ≤ n</a:t>
            </a:r>
          </a:p>
        </p:txBody>
      </p:sp>
      <p:sp>
        <p:nvSpPr>
          <p:cNvPr id="16387" name="TextBox 3">
            <a:extLst>
              <a:ext uri="{FF2B5EF4-FFF2-40B4-BE49-F238E27FC236}">
                <a16:creationId xmlns:a16="http://schemas.microsoft.com/office/drawing/2014/main" id="{80E9113D-A77E-0648-A43C-1210866ED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0150" y="3457575"/>
            <a:ext cx="57435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500" b="1">
                <a:latin typeface="Arial" panose="020B0604020202020204" pitchFamily="34" charset="0"/>
              </a:rPr>
              <a:t>Output: </a:t>
            </a:r>
            <a:r>
              <a:rPr lang="en-US" altLang="en-US" sz="2500">
                <a:latin typeface="Arial" panose="020B0604020202020204" pitchFamily="34" charset="0"/>
              </a:rPr>
              <a:t>A </a:t>
            </a:r>
            <a:r>
              <a:rPr lang="en-US" altLang="en-US" sz="2500" i="1">
                <a:latin typeface="Arial" panose="020B0604020202020204" pitchFamily="34" charset="0"/>
              </a:rPr>
              <a:t>schedule</a:t>
            </a:r>
            <a:r>
              <a:rPr lang="en-US" altLang="en-US" sz="2500">
                <a:latin typeface="Arial" panose="020B0604020202020204" pitchFamily="34" charset="0"/>
              </a:rPr>
              <a:t> </a:t>
            </a:r>
            <a:r>
              <a:rPr lang="en-US" altLang="en-US" sz="2500">
                <a:solidFill>
                  <a:srgbClr val="960096"/>
                </a:solidFill>
                <a:latin typeface="Arial" panose="020B0604020202020204" pitchFamily="34" charset="0"/>
              </a:rPr>
              <a:t>S</a:t>
            </a:r>
            <a:r>
              <a:rPr lang="en-US" altLang="en-US" sz="2500">
                <a:latin typeface="Arial" panose="020B0604020202020204" pitchFamily="34" charset="0"/>
              </a:rPr>
              <a:t> of the </a:t>
            </a:r>
            <a:r>
              <a:rPr lang="en-US" altLang="en-US" sz="2500">
                <a:solidFill>
                  <a:srgbClr val="960096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500">
                <a:latin typeface="Arial" panose="020B0604020202020204" pitchFamily="34" charset="0"/>
              </a:rPr>
              <a:t> intervals</a:t>
            </a:r>
          </a:p>
        </p:txBody>
      </p:sp>
      <p:sp>
        <p:nvSpPr>
          <p:cNvPr id="16388" name="TextBox 4">
            <a:extLst>
              <a:ext uri="{FF2B5EF4-FFF2-40B4-BE49-F238E27FC236}">
                <a16:creationId xmlns:a16="http://schemas.microsoft.com/office/drawing/2014/main" id="{C119591C-F932-3540-B0A5-242E09F4FC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9213" y="4271963"/>
            <a:ext cx="30702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No two intervals in </a:t>
            </a:r>
            <a:r>
              <a:rPr lang="en-US" altLang="en-US" sz="1800">
                <a:solidFill>
                  <a:srgbClr val="960096"/>
                </a:solidFill>
                <a:latin typeface="Arial" panose="020B0604020202020204" pitchFamily="34" charset="0"/>
              </a:rPr>
              <a:t>S</a:t>
            </a:r>
            <a:r>
              <a:rPr lang="en-US" altLang="en-US" sz="1800">
                <a:latin typeface="Arial" panose="020B0604020202020204" pitchFamily="34" charset="0"/>
              </a:rPr>
              <a:t> conflict</a:t>
            </a:r>
          </a:p>
        </p:txBody>
      </p:sp>
      <p:sp>
        <p:nvSpPr>
          <p:cNvPr id="16389" name="TextBox 5">
            <a:extLst>
              <a:ext uri="{FF2B5EF4-FFF2-40B4-BE49-F238E27FC236}">
                <a16:creationId xmlns:a16="http://schemas.microsoft.com/office/drawing/2014/main" id="{D07C0FEA-18AC-D648-86E3-4659AB0D53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9213" y="4933950"/>
            <a:ext cx="18557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960096"/>
                </a:solidFill>
                <a:latin typeface="Arial" panose="020B0604020202020204" pitchFamily="34" charset="0"/>
              </a:rPr>
              <a:t>|S| </a:t>
            </a:r>
            <a:r>
              <a:rPr lang="en-US" altLang="en-US" sz="1800">
                <a:latin typeface="Arial" panose="020B0604020202020204" pitchFamily="34" charset="0"/>
              </a:rPr>
              <a:t>is maximized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BF847C28-D588-1E42-831A-7CC79327F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3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16D0FA2B-D676-D64E-9BCB-2B9CB172CF4E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2592388"/>
            <a:ext cx="2771775" cy="490537"/>
            <a:chOff x="3979547" y="2592515"/>
            <a:chExt cx="2771561" cy="49106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FF0C4DE-BFEA-664E-8839-A133FEACB3CC}"/>
                </a:ext>
              </a:extLst>
            </p:cNvPr>
            <p:cNvSpPr/>
            <p:nvPr/>
          </p:nvSpPr>
          <p:spPr>
            <a:xfrm>
              <a:off x="3979547" y="2592515"/>
              <a:ext cx="2771561" cy="491066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1B7868-A83D-934F-8573-97E81E1B18E7}"/>
                </a:ext>
              </a:extLst>
            </p:cNvPr>
            <p:cNvSpPr txBox="1"/>
            <p:nvPr/>
          </p:nvSpPr>
          <p:spPr>
            <a:xfrm>
              <a:off x="4895463" y="2606817"/>
              <a:ext cx="939727" cy="4624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1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18BF63C9-B779-DF41-A85F-A591AB8FC674}"/>
              </a:ext>
            </a:extLst>
          </p:cNvPr>
          <p:cNvGrpSpPr>
            <a:grpSpLocks/>
          </p:cNvGrpSpPr>
          <p:nvPr/>
        </p:nvGrpSpPr>
        <p:grpSpPr bwMode="auto">
          <a:xfrm>
            <a:off x="7123113" y="1984375"/>
            <a:ext cx="939800" cy="500063"/>
            <a:chOff x="7123006" y="1985031"/>
            <a:chExt cx="939801" cy="49953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C8863B2-530C-6749-9E45-874332C5F798}"/>
                </a:ext>
              </a:extLst>
            </p:cNvPr>
            <p:cNvSpPr/>
            <p:nvPr/>
          </p:nvSpPr>
          <p:spPr>
            <a:xfrm>
              <a:off x="7170631" y="1985031"/>
              <a:ext cx="844551" cy="49953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A482146-6B05-3E45-AB6D-5137AFC1328A}"/>
                </a:ext>
              </a:extLst>
            </p:cNvPr>
            <p:cNvSpPr txBox="1"/>
            <p:nvPr/>
          </p:nvSpPr>
          <p:spPr>
            <a:xfrm>
              <a:off x="7123006" y="2004061"/>
              <a:ext cx="939801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2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042F2855-0EA6-7C4D-9956-1AEDAAA287FC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1984375"/>
            <a:ext cx="1044575" cy="500063"/>
            <a:chOff x="3979547" y="1985031"/>
            <a:chExt cx="1044363" cy="49953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201DEFD-A3CC-714D-B422-88EBFBBFBC87}"/>
                </a:ext>
              </a:extLst>
            </p:cNvPr>
            <p:cNvSpPr/>
            <p:nvPr/>
          </p:nvSpPr>
          <p:spPr>
            <a:xfrm>
              <a:off x="3979547" y="1985031"/>
              <a:ext cx="1044363" cy="499534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3320A11-1F14-4A46-A18B-2C331D579CA1}"/>
                </a:ext>
              </a:extLst>
            </p:cNvPr>
            <p:cNvSpPr txBox="1"/>
            <p:nvPr/>
          </p:nvSpPr>
          <p:spPr>
            <a:xfrm>
              <a:off x="4028749" y="2004061"/>
              <a:ext cx="945958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3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5A7D20D-19A9-4C40-8735-C828835D2103}"/>
              </a:ext>
            </a:extLst>
          </p:cNvPr>
          <p:cNvGrpSpPr>
            <a:grpSpLocks/>
          </p:cNvGrpSpPr>
          <p:nvPr/>
        </p:nvGrpSpPr>
        <p:grpSpPr bwMode="auto">
          <a:xfrm>
            <a:off x="6384925" y="1365250"/>
            <a:ext cx="1120775" cy="500063"/>
            <a:chOff x="6385348" y="1366002"/>
            <a:chExt cx="1120564" cy="49953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1265886-2DC3-DB4D-9DEE-6507CCC3DEE4}"/>
                </a:ext>
              </a:extLst>
            </p:cNvPr>
            <p:cNvSpPr/>
            <p:nvPr/>
          </p:nvSpPr>
          <p:spPr>
            <a:xfrm>
              <a:off x="6385348" y="1366002"/>
              <a:ext cx="1120564" cy="499534"/>
            </a:xfrm>
            <a:prstGeom prst="rect">
              <a:avLst/>
            </a:prstGeom>
            <a:solidFill>
              <a:srgbClr val="FDA9D3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8F00C64-EDE8-5F49-897C-88FC8EF022E4}"/>
                </a:ext>
              </a:extLst>
            </p:cNvPr>
            <p:cNvSpPr txBox="1"/>
            <p:nvPr/>
          </p:nvSpPr>
          <p:spPr>
            <a:xfrm>
              <a:off x="6472645" y="1385032"/>
              <a:ext cx="945972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4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B7F57765-A424-AD43-A461-A592F6A14303}"/>
              </a:ext>
            </a:extLst>
          </p:cNvPr>
          <p:cNvGrpSpPr>
            <a:grpSpLocks/>
          </p:cNvGrpSpPr>
          <p:nvPr/>
        </p:nvGrpSpPr>
        <p:grpSpPr bwMode="auto">
          <a:xfrm>
            <a:off x="7593013" y="1355725"/>
            <a:ext cx="1093787" cy="500063"/>
            <a:chOff x="7592907" y="1355494"/>
            <a:chExt cx="1093893" cy="499534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DCCCA2E-1A89-184F-8ECB-3815202F6010}"/>
                </a:ext>
              </a:extLst>
            </p:cNvPr>
            <p:cNvSpPr/>
            <p:nvPr/>
          </p:nvSpPr>
          <p:spPr>
            <a:xfrm>
              <a:off x="7592907" y="1355494"/>
              <a:ext cx="1093893" cy="499534"/>
            </a:xfrm>
            <a:prstGeom prst="rect">
              <a:avLst/>
            </a:prstGeom>
            <a:solidFill>
              <a:srgbClr val="FFC000">
                <a:lumMod val="20000"/>
                <a:lumOff val="8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279D78C-8CEC-174B-A389-E01A222442B9}"/>
                </a:ext>
              </a:extLst>
            </p:cNvPr>
            <p:cNvSpPr txBox="1"/>
            <p:nvPr/>
          </p:nvSpPr>
          <p:spPr>
            <a:xfrm>
              <a:off x="7665939" y="1374524"/>
              <a:ext cx="947829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5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5B71373-B247-4F4F-9EC1-187EB7A7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75088"/>
            <a:ext cx="5526088" cy="27209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8680" name="TextBox 3">
            <a:extLst>
              <a:ext uri="{FF2B5EF4-FFF2-40B4-BE49-F238E27FC236}">
                <a16:creationId xmlns:a16="http://schemas.microsoft.com/office/drawing/2014/main" id="{99743625-9578-2F44-AEA5-8019D2577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060825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28681" name="TextBox 4">
            <a:extLst>
              <a:ext uri="{FF2B5EF4-FFF2-40B4-BE49-F238E27FC236}">
                <a16:creationId xmlns:a16="http://schemas.microsoft.com/office/drawing/2014/main" id="{5384DABA-A9C8-4548-8A16-6E12E8FEB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483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28682" name="TextBox 5">
            <a:extLst>
              <a:ext uri="{FF2B5EF4-FFF2-40B4-BE49-F238E27FC236}">
                <a16:creationId xmlns:a16="http://schemas.microsoft.com/office/drawing/2014/main" id="{95489F7A-F5EE-0846-966E-AE1FB442D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4875213"/>
            <a:ext cx="1390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endParaRPr lang="en-US" altLang="en-US" sz="1800"/>
          </a:p>
        </p:txBody>
      </p:sp>
      <p:sp>
        <p:nvSpPr>
          <p:cNvPr id="28683" name="TextBox 6">
            <a:extLst>
              <a:ext uri="{FF2B5EF4-FFF2-40B4-BE49-F238E27FC236}">
                <a16:creationId xmlns:a16="http://schemas.microsoft.com/office/drawing/2014/main" id="{475494D8-3635-6E45-9208-9B9917EB1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216525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28684" name="TextBox 7">
            <a:extLst>
              <a:ext uri="{FF2B5EF4-FFF2-40B4-BE49-F238E27FC236}">
                <a16:creationId xmlns:a16="http://schemas.microsoft.com/office/drawing/2014/main" id="{18E8D0CC-4985-A842-B86F-CADE02446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581650"/>
            <a:ext cx="4224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28685" name="TextBox 8">
            <a:extLst>
              <a:ext uri="{FF2B5EF4-FFF2-40B4-BE49-F238E27FC236}">
                <a16:creationId xmlns:a16="http://schemas.microsoft.com/office/drawing/2014/main" id="{9374D7D2-E177-3C43-8A2B-3DFF8E7003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60531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28686" name="TextBox 31">
            <a:extLst>
              <a:ext uri="{FF2B5EF4-FFF2-40B4-BE49-F238E27FC236}">
                <a16:creationId xmlns:a16="http://schemas.microsoft.com/office/drawing/2014/main" id="{02795822-C97B-1948-BF88-2DC1986BD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35113"/>
            <a:ext cx="24542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More than one conflict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0F3DEA3F-F7A5-FE4A-9239-D4EA81D98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Greedily solve your blues!</a:t>
            </a:r>
          </a:p>
        </p:txBody>
      </p:sp>
      <p:pic>
        <p:nvPicPr>
          <p:cNvPr id="29698" name="Picture 2">
            <a:extLst>
              <a:ext uri="{FF2B5EF4-FFF2-40B4-BE49-F238E27FC236}">
                <a16:creationId xmlns:a16="http://schemas.microsoft.com/office/drawing/2014/main" id="{93348C13-5115-9D42-8D93-74D81ED60E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1417638"/>
            <a:ext cx="1900237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81CA18C1-2B54-CE4F-B912-01B8D6565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5600700"/>
            <a:ext cx="7031037" cy="401638"/>
          </a:xfrm>
          <a:prstGeom prst="rect">
            <a:avLst/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Project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BA6DE51-08EC-0F44-8BEB-511890A0C3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0413" y="4895850"/>
            <a:ext cx="1843087" cy="423863"/>
          </a:xfrm>
          <a:prstGeom prst="rect">
            <a:avLst/>
          </a:prstGeom>
          <a:solidFill>
            <a:srgbClr val="4F6228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331  HW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4D46D12-B031-4649-9ACA-47D3EB58F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1225" y="4873625"/>
            <a:ext cx="1935163" cy="434975"/>
          </a:xfrm>
          <a:prstGeom prst="rect">
            <a:avLst/>
          </a:prstGeom>
          <a:solidFill>
            <a:schemeClr val="tx2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Exam study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C72F3D2-95F2-634E-AFC5-807DFE6793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298950"/>
            <a:ext cx="1725613" cy="412750"/>
          </a:xfrm>
          <a:prstGeom prst="rect">
            <a:avLst/>
          </a:prstGeom>
          <a:solidFill>
            <a:srgbClr val="604A7B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Party!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03470F79-9C7F-874A-8FCB-282304235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3592513"/>
            <a:ext cx="5187950" cy="434975"/>
          </a:xfrm>
          <a:prstGeom prst="rect">
            <a:avLst/>
          </a:prstGeom>
          <a:solidFill>
            <a:srgbClr val="4A452A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Write up a term paper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E1E1C1E1-29DE-234E-851C-77C9887EA3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1417638"/>
            <a:ext cx="5394325" cy="1458912"/>
          </a:xfrm>
          <a:prstGeom prst="roundRect">
            <a:avLst>
              <a:gd name="adj" fmla="val 16667"/>
            </a:avLst>
          </a:prstGeom>
          <a:solidFill>
            <a:srgbClr val="F79646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Arrange tasks in some order and iteratively pick non-overlapping tasks</a:t>
            </a:r>
          </a:p>
        </p:txBody>
      </p:sp>
      <p:grpSp>
        <p:nvGrpSpPr>
          <p:cNvPr id="26" name="Group 17">
            <a:extLst>
              <a:ext uri="{FF2B5EF4-FFF2-40B4-BE49-F238E27FC236}">
                <a16:creationId xmlns:a16="http://schemas.microsoft.com/office/drawing/2014/main" id="{CA17C288-A069-B546-A845-66EC2DAA4BD2}"/>
              </a:ext>
            </a:extLst>
          </p:cNvPr>
          <p:cNvGrpSpPr>
            <a:grpSpLocks/>
          </p:cNvGrpSpPr>
          <p:nvPr/>
        </p:nvGrpSpPr>
        <p:grpSpPr bwMode="auto">
          <a:xfrm>
            <a:off x="173038" y="6078538"/>
            <a:ext cx="8312150" cy="663575"/>
            <a:chOff x="173558" y="6079117"/>
            <a:chExt cx="8311160" cy="661208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D4656C7E-2263-DB46-8E28-29B88E71D5C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57686" y="6208828"/>
              <a:ext cx="7661950" cy="11072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7C96457-0F96-784F-8650-F230005165D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25580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6235312-0D2F-6B48-818A-0D03935DF59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2055747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7E6790B-125F-6449-B8F8-8A9BB7AB139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3990679" y="6203289"/>
              <a:ext cx="249930" cy="1588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517017A-C20B-FB46-9609-D80633CD4D3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716086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D96E75E5-285F-B547-9417-268329D152D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7558954" y="6203289"/>
              <a:ext cx="249930" cy="1588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sp>
          <p:nvSpPr>
            <p:cNvPr id="33" name="TextBox 12">
              <a:extLst>
                <a:ext uri="{FF2B5EF4-FFF2-40B4-BE49-F238E27FC236}">
                  <a16:creationId xmlns:a16="http://schemas.microsoft.com/office/drawing/2014/main" id="{A3822D3D-C299-6843-B226-5CEAFA3917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58" y="6372092"/>
              <a:ext cx="1007009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Saturday</a:t>
              </a:r>
            </a:p>
          </p:txBody>
        </p:sp>
        <p:sp>
          <p:nvSpPr>
            <p:cNvPr id="34" name="TextBox 13">
              <a:extLst>
                <a:ext uri="{FF2B5EF4-FFF2-40B4-BE49-F238E27FC236}">
                  <a16:creationId xmlns:a16="http://schemas.microsoft.com/office/drawing/2014/main" id="{B450674B-4484-7D4C-B638-D360FEBC1D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1733" y="6372092"/>
              <a:ext cx="866402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Sunday</a:t>
              </a:r>
            </a:p>
          </p:txBody>
        </p:sp>
        <p:sp>
          <p:nvSpPr>
            <p:cNvPr id="35" name="TextBox 14">
              <a:extLst>
                <a:ext uri="{FF2B5EF4-FFF2-40B4-BE49-F238E27FC236}">
                  <a16:creationId xmlns:a16="http://schemas.microsoft.com/office/drawing/2014/main" id="{3B8E6C65-03DD-8446-9569-92E650C119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7105" y="6372092"/>
              <a:ext cx="957767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Monday</a:t>
              </a:r>
            </a:p>
          </p:txBody>
        </p:sp>
        <p:sp>
          <p:nvSpPr>
            <p:cNvPr id="36" name="TextBox 15">
              <a:extLst>
                <a:ext uri="{FF2B5EF4-FFF2-40B4-BE49-F238E27FC236}">
                  <a16:creationId xmlns:a16="http://schemas.microsoft.com/office/drawing/2014/main" id="{303818DE-2B76-E143-889A-A678C0ADAA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1464" y="6372092"/>
              <a:ext cx="941867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Tuesday</a:t>
              </a:r>
            </a:p>
          </p:txBody>
        </p:sp>
        <p:sp>
          <p:nvSpPr>
            <p:cNvPr id="37" name="TextBox 16">
              <a:extLst>
                <a:ext uri="{FF2B5EF4-FFF2-40B4-BE49-F238E27FC236}">
                  <a16:creationId xmlns:a16="http://schemas.microsoft.com/office/drawing/2014/main" id="{63467A44-AECA-2348-9462-8CA271F90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6818" y="6372092"/>
              <a:ext cx="1277900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Wednesday</a:t>
              </a: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D381DB7D-A041-DD45-8CE9-F88482D36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Making it more formal</a:t>
            </a:r>
          </a:p>
        </p:txBody>
      </p:sp>
      <p:grpSp>
        <p:nvGrpSpPr>
          <p:cNvPr id="30722" name="Group 33">
            <a:extLst>
              <a:ext uri="{FF2B5EF4-FFF2-40B4-BE49-F238E27FC236}">
                <a16:creationId xmlns:a16="http://schemas.microsoft.com/office/drawing/2014/main" id="{DAB7C2CC-A551-A54B-9389-98DF6BCD4859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2592388"/>
            <a:ext cx="2771775" cy="490537"/>
            <a:chOff x="3979547" y="2592515"/>
            <a:chExt cx="2771561" cy="49106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FF0C4DE-BFEA-664E-8839-A133FEACB3CC}"/>
                </a:ext>
              </a:extLst>
            </p:cNvPr>
            <p:cNvSpPr/>
            <p:nvPr/>
          </p:nvSpPr>
          <p:spPr>
            <a:xfrm>
              <a:off x="3979547" y="2592515"/>
              <a:ext cx="2771561" cy="491066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1B7868-A83D-934F-8573-97E81E1B18E7}"/>
                </a:ext>
              </a:extLst>
            </p:cNvPr>
            <p:cNvSpPr txBox="1"/>
            <p:nvPr/>
          </p:nvSpPr>
          <p:spPr>
            <a:xfrm>
              <a:off x="4895463" y="2606817"/>
              <a:ext cx="939727" cy="4624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1</a:t>
              </a:r>
            </a:p>
          </p:txBody>
        </p:sp>
      </p:grpSp>
      <p:grpSp>
        <p:nvGrpSpPr>
          <p:cNvPr id="30723" name="Group 34">
            <a:extLst>
              <a:ext uri="{FF2B5EF4-FFF2-40B4-BE49-F238E27FC236}">
                <a16:creationId xmlns:a16="http://schemas.microsoft.com/office/drawing/2014/main" id="{7D9A39DF-6ADD-5242-9DB3-D2FE02167E88}"/>
              </a:ext>
            </a:extLst>
          </p:cNvPr>
          <p:cNvGrpSpPr>
            <a:grpSpLocks/>
          </p:cNvGrpSpPr>
          <p:nvPr/>
        </p:nvGrpSpPr>
        <p:grpSpPr bwMode="auto">
          <a:xfrm>
            <a:off x="7123113" y="1984375"/>
            <a:ext cx="939800" cy="500063"/>
            <a:chOff x="7123006" y="1985031"/>
            <a:chExt cx="939801" cy="49953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C8863B2-530C-6749-9E45-874332C5F798}"/>
                </a:ext>
              </a:extLst>
            </p:cNvPr>
            <p:cNvSpPr/>
            <p:nvPr/>
          </p:nvSpPr>
          <p:spPr>
            <a:xfrm>
              <a:off x="7170631" y="1985031"/>
              <a:ext cx="844551" cy="49953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A482146-6B05-3E45-AB6D-5137AFC1328A}"/>
                </a:ext>
              </a:extLst>
            </p:cNvPr>
            <p:cNvSpPr txBox="1"/>
            <p:nvPr/>
          </p:nvSpPr>
          <p:spPr>
            <a:xfrm>
              <a:off x="7123006" y="2004061"/>
              <a:ext cx="939801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2</a:t>
              </a:r>
            </a:p>
          </p:txBody>
        </p:sp>
      </p:grpSp>
      <p:grpSp>
        <p:nvGrpSpPr>
          <p:cNvPr id="30724" name="Group 32">
            <a:extLst>
              <a:ext uri="{FF2B5EF4-FFF2-40B4-BE49-F238E27FC236}">
                <a16:creationId xmlns:a16="http://schemas.microsoft.com/office/drawing/2014/main" id="{5FE79C5E-5A2D-1442-925E-B0C9935AE9EB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1984375"/>
            <a:ext cx="1044575" cy="500063"/>
            <a:chOff x="3979547" y="1985031"/>
            <a:chExt cx="1044363" cy="49953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201DEFD-A3CC-714D-B422-88EBFBBFBC87}"/>
                </a:ext>
              </a:extLst>
            </p:cNvPr>
            <p:cNvSpPr/>
            <p:nvPr/>
          </p:nvSpPr>
          <p:spPr>
            <a:xfrm>
              <a:off x="3979547" y="1985031"/>
              <a:ext cx="1044363" cy="499534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3320A11-1F14-4A46-A18B-2C331D579CA1}"/>
                </a:ext>
              </a:extLst>
            </p:cNvPr>
            <p:cNvSpPr txBox="1"/>
            <p:nvPr/>
          </p:nvSpPr>
          <p:spPr>
            <a:xfrm>
              <a:off x="4028749" y="2004061"/>
              <a:ext cx="945958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3</a:t>
              </a:r>
            </a:p>
          </p:txBody>
        </p:sp>
      </p:grpSp>
      <p:grpSp>
        <p:nvGrpSpPr>
          <p:cNvPr id="30725" name="Group 36">
            <a:extLst>
              <a:ext uri="{FF2B5EF4-FFF2-40B4-BE49-F238E27FC236}">
                <a16:creationId xmlns:a16="http://schemas.microsoft.com/office/drawing/2014/main" id="{0B60DFA3-AB42-134E-A742-B78FD37D30B6}"/>
              </a:ext>
            </a:extLst>
          </p:cNvPr>
          <p:cNvGrpSpPr>
            <a:grpSpLocks/>
          </p:cNvGrpSpPr>
          <p:nvPr/>
        </p:nvGrpSpPr>
        <p:grpSpPr bwMode="auto">
          <a:xfrm>
            <a:off x="6384925" y="1365250"/>
            <a:ext cx="1120775" cy="500063"/>
            <a:chOff x="6385348" y="1366002"/>
            <a:chExt cx="1120564" cy="49953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1265886-2DC3-DB4D-9DEE-6507CCC3DEE4}"/>
                </a:ext>
              </a:extLst>
            </p:cNvPr>
            <p:cNvSpPr/>
            <p:nvPr/>
          </p:nvSpPr>
          <p:spPr>
            <a:xfrm>
              <a:off x="6385348" y="1366002"/>
              <a:ext cx="1120564" cy="499534"/>
            </a:xfrm>
            <a:prstGeom prst="rect">
              <a:avLst/>
            </a:prstGeom>
            <a:solidFill>
              <a:srgbClr val="FDA9D3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8F00C64-EDE8-5F49-897C-88FC8EF022E4}"/>
                </a:ext>
              </a:extLst>
            </p:cNvPr>
            <p:cNvSpPr txBox="1"/>
            <p:nvPr/>
          </p:nvSpPr>
          <p:spPr>
            <a:xfrm>
              <a:off x="6472645" y="1385032"/>
              <a:ext cx="945972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4</a:t>
              </a:r>
            </a:p>
          </p:txBody>
        </p:sp>
      </p:grpSp>
      <p:grpSp>
        <p:nvGrpSpPr>
          <p:cNvPr id="30726" name="Group 35">
            <a:extLst>
              <a:ext uri="{FF2B5EF4-FFF2-40B4-BE49-F238E27FC236}">
                <a16:creationId xmlns:a16="http://schemas.microsoft.com/office/drawing/2014/main" id="{C919C817-EE12-A648-924F-5C7E1C4DAE8E}"/>
              </a:ext>
            </a:extLst>
          </p:cNvPr>
          <p:cNvGrpSpPr>
            <a:grpSpLocks/>
          </p:cNvGrpSpPr>
          <p:nvPr/>
        </p:nvGrpSpPr>
        <p:grpSpPr bwMode="auto">
          <a:xfrm>
            <a:off x="7593013" y="1355725"/>
            <a:ext cx="1093787" cy="500063"/>
            <a:chOff x="7592907" y="1355494"/>
            <a:chExt cx="1093893" cy="499534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DCCCA2E-1A89-184F-8ECB-3815202F6010}"/>
                </a:ext>
              </a:extLst>
            </p:cNvPr>
            <p:cNvSpPr/>
            <p:nvPr/>
          </p:nvSpPr>
          <p:spPr>
            <a:xfrm>
              <a:off x="7592907" y="1355494"/>
              <a:ext cx="1093893" cy="499534"/>
            </a:xfrm>
            <a:prstGeom prst="rect">
              <a:avLst/>
            </a:prstGeom>
            <a:solidFill>
              <a:srgbClr val="FFC000">
                <a:lumMod val="20000"/>
                <a:lumOff val="8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279D78C-8CEC-174B-A389-E01A222442B9}"/>
                </a:ext>
              </a:extLst>
            </p:cNvPr>
            <p:cNvSpPr txBox="1"/>
            <p:nvPr/>
          </p:nvSpPr>
          <p:spPr>
            <a:xfrm>
              <a:off x="7665939" y="1374524"/>
              <a:ext cx="947829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5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5B71373-B247-4F4F-9EC1-187EB7A7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75088"/>
            <a:ext cx="5526088" cy="27209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0728" name="TextBox 3">
            <a:extLst>
              <a:ext uri="{FF2B5EF4-FFF2-40B4-BE49-F238E27FC236}">
                <a16:creationId xmlns:a16="http://schemas.microsoft.com/office/drawing/2014/main" id="{0FD7CB96-30D0-5D45-B721-75E3B4E19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060825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0729" name="TextBox 4">
            <a:extLst>
              <a:ext uri="{FF2B5EF4-FFF2-40B4-BE49-F238E27FC236}">
                <a16:creationId xmlns:a16="http://schemas.microsoft.com/office/drawing/2014/main" id="{77891623-33AF-C142-929C-8AF8E55D1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483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27" name="TextBox 5">
            <a:extLst>
              <a:ext uri="{FF2B5EF4-FFF2-40B4-BE49-F238E27FC236}">
                <a16:creationId xmlns:a16="http://schemas.microsoft.com/office/drawing/2014/main" id="{0B5ED538-5BCE-8047-8912-E2CEC8EB6C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4875213"/>
            <a:ext cx="1390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endParaRPr lang="en-US" altLang="en-US" sz="1800"/>
          </a:p>
        </p:txBody>
      </p:sp>
      <p:sp>
        <p:nvSpPr>
          <p:cNvPr id="30731" name="TextBox 6">
            <a:extLst>
              <a:ext uri="{FF2B5EF4-FFF2-40B4-BE49-F238E27FC236}">
                <a16:creationId xmlns:a16="http://schemas.microsoft.com/office/drawing/2014/main" id="{859BCCB2-D993-6C4A-9430-171A361A55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216525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0732" name="TextBox 7">
            <a:extLst>
              <a:ext uri="{FF2B5EF4-FFF2-40B4-BE49-F238E27FC236}">
                <a16:creationId xmlns:a16="http://schemas.microsoft.com/office/drawing/2014/main" id="{C3FBFA39-960B-4D44-B340-98446F11DC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581650"/>
            <a:ext cx="4224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0733" name="TextBox 8">
            <a:extLst>
              <a:ext uri="{FF2B5EF4-FFF2-40B4-BE49-F238E27FC236}">
                <a16:creationId xmlns:a16="http://schemas.microsoft.com/office/drawing/2014/main" id="{A7E485A4-1E5A-AB4A-ADD9-B821812E87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60531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0734" name="TextBox 31">
            <a:extLst>
              <a:ext uri="{FF2B5EF4-FFF2-40B4-BE49-F238E27FC236}">
                <a16:creationId xmlns:a16="http://schemas.microsoft.com/office/drawing/2014/main" id="{B855C63F-505C-5B4A-918E-190DC7A8B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35113"/>
            <a:ext cx="24542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More than one conflict</a:t>
            </a:r>
          </a:p>
        </p:txBody>
      </p:sp>
      <p:sp>
        <p:nvSpPr>
          <p:cNvPr id="3" name="Cloud Callout 2">
            <a:extLst>
              <a:ext uri="{FF2B5EF4-FFF2-40B4-BE49-F238E27FC236}">
                <a16:creationId xmlns:a16="http://schemas.microsoft.com/office/drawing/2014/main" id="{30909D59-3D91-6D47-A21B-FA7F9B675426}"/>
              </a:ext>
            </a:extLst>
          </p:cNvPr>
          <p:cNvSpPr/>
          <p:nvPr/>
        </p:nvSpPr>
        <p:spPr>
          <a:xfrm>
            <a:off x="6865938" y="4168775"/>
            <a:ext cx="2278062" cy="1781175"/>
          </a:xfrm>
          <a:prstGeom prst="cloudCallout">
            <a:avLst>
              <a:gd name="adj1" fmla="val -68452"/>
              <a:gd name="adj2" fmla="val -10543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Associate a value </a:t>
            </a:r>
            <a:r>
              <a:rPr lang="en-US" dirty="0">
                <a:solidFill>
                  <a:srgbClr val="7030A0"/>
                </a:solidFill>
              </a:rPr>
              <a:t>v(</a:t>
            </a:r>
            <a:r>
              <a:rPr lang="en-US" dirty="0" err="1">
                <a:solidFill>
                  <a:srgbClr val="7030A0"/>
                </a:solidFill>
              </a:rPr>
              <a:t>i</a:t>
            </a:r>
            <a:r>
              <a:rPr lang="en-US" dirty="0">
                <a:solidFill>
                  <a:srgbClr val="7030A0"/>
                </a:solidFill>
              </a:rPr>
              <a:t>)</a:t>
            </a:r>
            <a:r>
              <a:rPr lang="en-US" dirty="0"/>
              <a:t> with task </a:t>
            </a:r>
            <a:r>
              <a:rPr lang="en-US" dirty="0" err="1">
                <a:solidFill>
                  <a:srgbClr val="7030A0"/>
                </a:solidFill>
              </a:rPr>
              <a:t>i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1" name="TextBox 5">
            <a:extLst>
              <a:ext uri="{FF2B5EF4-FFF2-40B4-BE49-F238E27FC236}">
                <a16:creationId xmlns:a16="http://schemas.microsoft.com/office/drawing/2014/main" id="{03BED94B-1D01-4F4E-8D06-A9E8C2B17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7338" y="4889500"/>
            <a:ext cx="31718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minimizes </a:t>
            </a:r>
            <a:r>
              <a:rPr lang="en-US" altLang="en-US" sz="1800">
                <a:solidFill>
                  <a:srgbClr val="660066"/>
                </a:solidFill>
              </a:rPr>
              <a:t>v(i)</a:t>
            </a: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" grpId="0" animBg="1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FB6E2F85-234A-B045-9FA7-E3C2176EB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What is a good choice for v(i)?</a:t>
            </a:r>
          </a:p>
        </p:txBody>
      </p:sp>
      <p:grpSp>
        <p:nvGrpSpPr>
          <p:cNvPr id="31746" name="Group 33">
            <a:extLst>
              <a:ext uri="{FF2B5EF4-FFF2-40B4-BE49-F238E27FC236}">
                <a16:creationId xmlns:a16="http://schemas.microsoft.com/office/drawing/2014/main" id="{015C01BB-A326-E440-81BB-55479B6C5B9E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2592388"/>
            <a:ext cx="2771775" cy="490537"/>
            <a:chOff x="3979547" y="2592515"/>
            <a:chExt cx="2771561" cy="49106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FF0C4DE-BFEA-664E-8839-A133FEACB3CC}"/>
                </a:ext>
              </a:extLst>
            </p:cNvPr>
            <p:cNvSpPr/>
            <p:nvPr/>
          </p:nvSpPr>
          <p:spPr>
            <a:xfrm>
              <a:off x="3979547" y="2592515"/>
              <a:ext cx="2771561" cy="491066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1B7868-A83D-934F-8573-97E81E1B18E7}"/>
                </a:ext>
              </a:extLst>
            </p:cNvPr>
            <p:cNvSpPr txBox="1"/>
            <p:nvPr/>
          </p:nvSpPr>
          <p:spPr>
            <a:xfrm>
              <a:off x="4895463" y="2606817"/>
              <a:ext cx="939727" cy="4624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1</a:t>
              </a:r>
            </a:p>
          </p:txBody>
        </p:sp>
      </p:grpSp>
      <p:grpSp>
        <p:nvGrpSpPr>
          <p:cNvPr id="31747" name="Group 34">
            <a:extLst>
              <a:ext uri="{FF2B5EF4-FFF2-40B4-BE49-F238E27FC236}">
                <a16:creationId xmlns:a16="http://schemas.microsoft.com/office/drawing/2014/main" id="{B4532620-B9BF-E542-9166-9156C539767A}"/>
              </a:ext>
            </a:extLst>
          </p:cNvPr>
          <p:cNvGrpSpPr>
            <a:grpSpLocks/>
          </p:cNvGrpSpPr>
          <p:nvPr/>
        </p:nvGrpSpPr>
        <p:grpSpPr bwMode="auto">
          <a:xfrm>
            <a:off x="7123113" y="1984375"/>
            <a:ext cx="939800" cy="500063"/>
            <a:chOff x="7123006" y="1985031"/>
            <a:chExt cx="939801" cy="49953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C8863B2-530C-6749-9E45-874332C5F798}"/>
                </a:ext>
              </a:extLst>
            </p:cNvPr>
            <p:cNvSpPr/>
            <p:nvPr/>
          </p:nvSpPr>
          <p:spPr>
            <a:xfrm>
              <a:off x="7170631" y="1985031"/>
              <a:ext cx="844551" cy="49953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A482146-6B05-3E45-AB6D-5137AFC1328A}"/>
                </a:ext>
              </a:extLst>
            </p:cNvPr>
            <p:cNvSpPr txBox="1"/>
            <p:nvPr/>
          </p:nvSpPr>
          <p:spPr>
            <a:xfrm>
              <a:off x="7123006" y="2004061"/>
              <a:ext cx="939801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2</a:t>
              </a:r>
            </a:p>
          </p:txBody>
        </p:sp>
      </p:grpSp>
      <p:grpSp>
        <p:nvGrpSpPr>
          <p:cNvPr id="31748" name="Group 32">
            <a:extLst>
              <a:ext uri="{FF2B5EF4-FFF2-40B4-BE49-F238E27FC236}">
                <a16:creationId xmlns:a16="http://schemas.microsoft.com/office/drawing/2014/main" id="{05D0C1D7-9599-D946-B6F0-25FF13FE001F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1984375"/>
            <a:ext cx="1044575" cy="500063"/>
            <a:chOff x="3979547" y="1985031"/>
            <a:chExt cx="1044363" cy="49953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201DEFD-A3CC-714D-B422-88EBFBBFBC87}"/>
                </a:ext>
              </a:extLst>
            </p:cNvPr>
            <p:cNvSpPr/>
            <p:nvPr/>
          </p:nvSpPr>
          <p:spPr>
            <a:xfrm>
              <a:off x="3979547" y="1985031"/>
              <a:ext cx="1044363" cy="499534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3320A11-1F14-4A46-A18B-2C331D579CA1}"/>
                </a:ext>
              </a:extLst>
            </p:cNvPr>
            <p:cNvSpPr txBox="1"/>
            <p:nvPr/>
          </p:nvSpPr>
          <p:spPr>
            <a:xfrm>
              <a:off x="4028749" y="2004061"/>
              <a:ext cx="945958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3</a:t>
              </a:r>
            </a:p>
          </p:txBody>
        </p:sp>
      </p:grpSp>
      <p:grpSp>
        <p:nvGrpSpPr>
          <p:cNvPr id="31749" name="Group 36">
            <a:extLst>
              <a:ext uri="{FF2B5EF4-FFF2-40B4-BE49-F238E27FC236}">
                <a16:creationId xmlns:a16="http://schemas.microsoft.com/office/drawing/2014/main" id="{FA6EFDB9-52CE-524B-8205-F4634D1A75EB}"/>
              </a:ext>
            </a:extLst>
          </p:cNvPr>
          <p:cNvGrpSpPr>
            <a:grpSpLocks/>
          </p:cNvGrpSpPr>
          <p:nvPr/>
        </p:nvGrpSpPr>
        <p:grpSpPr bwMode="auto">
          <a:xfrm>
            <a:off x="6384925" y="1365250"/>
            <a:ext cx="1120775" cy="500063"/>
            <a:chOff x="6385348" y="1366002"/>
            <a:chExt cx="1120564" cy="49953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1265886-2DC3-DB4D-9DEE-6507CCC3DEE4}"/>
                </a:ext>
              </a:extLst>
            </p:cNvPr>
            <p:cNvSpPr/>
            <p:nvPr/>
          </p:nvSpPr>
          <p:spPr>
            <a:xfrm>
              <a:off x="6385348" y="1366002"/>
              <a:ext cx="1120564" cy="499534"/>
            </a:xfrm>
            <a:prstGeom prst="rect">
              <a:avLst/>
            </a:prstGeom>
            <a:solidFill>
              <a:srgbClr val="FDA9D3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8F00C64-EDE8-5F49-897C-88FC8EF022E4}"/>
                </a:ext>
              </a:extLst>
            </p:cNvPr>
            <p:cNvSpPr txBox="1"/>
            <p:nvPr/>
          </p:nvSpPr>
          <p:spPr>
            <a:xfrm>
              <a:off x="6472645" y="1385032"/>
              <a:ext cx="945972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4</a:t>
              </a:r>
            </a:p>
          </p:txBody>
        </p:sp>
      </p:grpSp>
      <p:grpSp>
        <p:nvGrpSpPr>
          <p:cNvPr id="31750" name="Group 35">
            <a:extLst>
              <a:ext uri="{FF2B5EF4-FFF2-40B4-BE49-F238E27FC236}">
                <a16:creationId xmlns:a16="http://schemas.microsoft.com/office/drawing/2014/main" id="{A87503D8-08D6-3F4D-9F24-F8AF1DC8432E}"/>
              </a:ext>
            </a:extLst>
          </p:cNvPr>
          <p:cNvGrpSpPr>
            <a:grpSpLocks/>
          </p:cNvGrpSpPr>
          <p:nvPr/>
        </p:nvGrpSpPr>
        <p:grpSpPr bwMode="auto">
          <a:xfrm>
            <a:off x="7593013" y="1355725"/>
            <a:ext cx="1093787" cy="500063"/>
            <a:chOff x="7592907" y="1355494"/>
            <a:chExt cx="1093893" cy="499534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DCCCA2E-1A89-184F-8ECB-3815202F6010}"/>
                </a:ext>
              </a:extLst>
            </p:cNvPr>
            <p:cNvSpPr/>
            <p:nvPr/>
          </p:nvSpPr>
          <p:spPr>
            <a:xfrm>
              <a:off x="7592907" y="1355494"/>
              <a:ext cx="1093893" cy="499534"/>
            </a:xfrm>
            <a:prstGeom prst="rect">
              <a:avLst/>
            </a:prstGeom>
            <a:solidFill>
              <a:srgbClr val="FFC000">
                <a:lumMod val="20000"/>
                <a:lumOff val="8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279D78C-8CEC-174B-A389-E01A222442B9}"/>
                </a:ext>
              </a:extLst>
            </p:cNvPr>
            <p:cNvSpPr txBox="1"/>
            <p:nvPr/>
          </p:nvSpPr>
          <p:spPr>
            <a:xfrm>
              <a:off x="7665939" y="1374524"/>
              <a:ext cx="947829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5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5B71373-B247-4F4F-9EC1-187EB7A7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75088"/>
            <a:ext cx="5526088" cy="27209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1752" name="TextBox 3">
            <a:extLst>
              <a:ext uri="{FF2B5EF4-FFF2-40B4-BE49-F238E27FC236}">
                <a16:creationId xmlns:a16="http://schemas.microsoft.com/office/drawing/2014/main" id="{33956E08-AF14-8945-A0F4-7FDCD797E0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060825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1753" name="TextBox 4">
            <a:extLst>
              <a:ext uri="{FF2B5EF4-FFF2-40B4-BE49-F238E27FC236}">
                <a16:creationId xmlns:a16="http://schemas.microsoft.com/office/drawing/2014/main" id="{3D4CDE43-DCED-7B4E-B05C-E7EC20031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483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31754" name="TextBox 6">
            <a:extLst>
              <a:ext uri="{FF2B5EF4-FFF2-40B4-BE49-F238E27FC236}">
                <a16:creationId xmlns:a16="http://schemas.microsoft.com/office/drawing/2014/main" id="{6FB33FAE-814C-9842-8027-21F70AF09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216525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1755" name="TextBox 7">
            <a:extLst>
              <a:ext uri="{FF2B5EF4-FFF2-40B4-BE49-F238E27FC236}">
                <a16:creationId xmlns:a16="http://schemas.microsoft.com/office/drawing/2014/main" id="{B443BB30-D64E-3C4E-87D7-A71C3E6F1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581650"/>
            <a:ext cx="4224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1756" name="TextBox 8">
            <a:extLst>
              <a:ext uri="{FF2B5EF4-FFF2-40B4-BE49-F238E27FC236}">
                <a16:creationId xmlns:a16="http://schemas.microsoft.com/office/drawing/2014/main" id="{7DDDC955-D876-E343-BD6F-0BFAE4156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60531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1757" name="TextBox 31">
            <a:extLst>
              <a:ext uri="{FF2B5EF4-FFF2-40B4-BE49-F238E27FC236}">
                <a16:creationId xmlns:a16="http://schemas.microsoft.com/office/drawing/2014/main" id="{F37DBB98-ADD5-D648-86EF-D9BEA9C67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35113"/>
            <a:ext cx="24542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More than one conflict</a:t>
            </a:r>
          </a:p>
        </p:txBody>
      </p:sp>
      <p:sp>
        <p:nvSpPr>
          <p:cNvPr id="3" name="Cloud Callout 2">
            <a:extLst>
              <a:ext uri="{FF2B5EF4-FFF2-40B4-BE49-F238E27FC236}">
                <a16:creationId xmlns:a16="http://schemas.microsoft.com/office/drawing/2014/main" id="{30909D59-3D91-6D47-A21B-FA7F9B675426}"/>
              </a:ext>
            </a:extLst>
          </p:cNvPr>
          <p:cNvSpPr/>
          <p:nvPr/>
        </p:nvSpPr>
        <p:spPr>
          <a:xfrm>
            <a:off x="6865938" y="4168775"/>
            <a:ext cx="2278062" cy="1781175"/>
          </a:xfrm>
          <a:prstGeom prst="cloudCallout">
            <a:avLst>
              <a:gd name="adj1" fmla="val -68452"/>
              <a:gd name="adj2" fmla="val -10543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Associate a value </a:t>
            </a:r>
            <a:r>
              <a:rPr lang="en-US" dirty="0">
                <a:solidFill>
                  <a:srgbClr val="7030A0"/>
                </a:solidFill>
              </a:rPr>
              <a:t>v(</a:t>
            </a:r>
            <a:r>
              <a:rPr lang="en-US" dirty="0" err="1">
                <a:solidFill>
                  <a:srgbClr val="7030A0"/>
                </a:solidFill>
              </a:rPr>
              <a:t>i</a:t>
            </a:r>
            <a:r>
              <a:rPr lang="en-US" dirty="0">
                <a:solidFill>
                  <a:srgbClr val="7030A0"/>
                </a:solidFill>
              </a:rPr>
              <a:t>)</a:t>
            </a:r>
            <a:r>
              <a:rPr lang="en-US" dirty="0"/>
              <a:t> with task </a:t>
            </a:r>
            <a:r>
              <a:rPr lang="en-US" dirty="0" err="1">
                <a:solidFill>
                  <a:srgbClr val="7030A0"/>
                </a:solidFill>
              </a:rPr>
              <a:t>i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1759" name="TextBox 5">
            <a:extLst>
              <a:ext uri="{FF2B5EF4-FFF2-40B4-BE49-F238E27FC236}">
                <a16:creationId xmlns:a16="http://schemas.microsoft.com/office/drawing/2014/main" id="{F401AC89-2893-EB4A-A904-1816F3901A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7338" y="4843463"/>
            <a:ext cx="31718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minimizes </a:t>
            </a:r>
            <a:r>
              <a:rPr lang="en-US" altLang="en-US" sz="1800">
                <a:solidFill>
                  <a:srgbClr val="660066"/>
                </a:solidFill>
              </a:rPr>
              <a:t>v(i)</a:t>
            </a:r>
            <a:endParaRPr lang="en-US" altLang="en-US" sz="1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9CA34F4A-18EF-C34D-9554-3E584D345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v(i) </a:t>
            </a:r>
            <a:r>
              <a:rPr lang="en-US" altLang="en-US">
                <a:ea typeface="ＭＳ Ｐゴシック" panose="020B0600070205080204" pitchFamily="34" charset="-128"/>
              </a:rPr>
              <a:t>=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f(i)</a:t>
            </a:r>
            <a:r>
              <a:rPr lang="en-US" altLang="en-US">
                <a:ea typeface="ＭＳ Ｐゴシック" panose="020B0600070205080204" pitchFamily="34" charset="-128"/>
              </a:rPr>
              <a:t> –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s(i)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E665957D-5D8C-8D4A-A867-4C63901DAC04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2592388"/>
            <a:ext cx="2771775" cy="490537"/>
            <a:chOff x="3979547" y="2592515"/>
            <a:chExt cx="2771561" cy="491066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FF0C4DE-BFEA-664E-8839-A133FEACB3CC}"/>
                </a:ext>
              </a:extLst>
            </p:cNvPr>
            <p:cNvSpPr/>
            <p:nvPr/>
          </p:nvSpPr>
          <p:spPr>
            <a:xfrm>
              <a:off x="3979547" y="2592515"/>
              <a:ext cx="2771561" cy="491066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1B7868-A83D-934F-8573-97E81E1B18E7}"/>
                </a:ext>
              </a:extLst>
            </p:cNvPr>
            <p:cNvSpPr txBox="1"/>
            <p:nvPr/>
          </p:nvSpPr>
          <p:spPr>
            <a:xfrm>
              <a:off x="4895463" y="2606817"/>
              <a:ext cx="939727" cy="4624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1</a:t>
              </a: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0E4C72B-5E1D-3546-9F26-6A7FFD35948F}"/>
              </a:ext>
            </a:extLst>
          </p:cNvPr>
          <p:cNvGrpSpPr>
            <a:grpSpLocks/>
          </p:cNvGrpSpPr>
          <p:nvPr/>
        </p:nvGrpSpPr>
        <p:grpSpPr bwMode="auto">
          <a:xfrm>
            <a:off x="7123113" y="1984375"/>
            <a:ext cx="939800" cy="500063"/>
            <a:chOff x="7123006" y="1985031"/>
            <a:chExt cx="939801" cy="49953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C8863B2-530C-6749-9E45-874332C5F798}"/>
                </a:ext>
              </a:extLst>
            </p:cNvPr>
            <p:cNvSpPr/>
            <p:nvPr/>
          </p:nvSpPr>
          <p:spPr>
            <a:xfrm>
              <a:off x="7170631" y="1985031"/>
              <a:ext cx="844551" cy="499534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5A482146-6B05-3E45-AB6D-5137AFC1328A}"/>
                </a:ext>
              </a:extLst>
            </p:cNvPr>
            <p:cNvSpPr txBox="1"/>
            <p:nvPr/>
          </p:nvSpPr>
          <p:spPr>
            <a:xfrm>
              <a:off x="7123006" y="2004061"/>
              <a:ext cx="939801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2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F1DD9A2-8F88-6C4D-A4B5-A20C34A36B0E}"/>
              </a:ext>
            </a:extLst>
          </p:cNvPr>
          <p:cNvGrpSpPr>
            <a:grpSpLocks/>
          </p:cNvGrpSpPr>
          <p:nvPr/>
        </p:nvGrpSpPr>
        <p:grpSpPr bwMode="auto">
          <a:xfrm>
            <a:off x="3979863" y="1984375"/>
            <a:ext cx="1044575" cy="500063"/>
            <a:chOff x="3979547" y="1985031"/>
            <a:chExt cx="1044363" cy="499534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201DEFD-A3CC-714D-B422-88EBFBBFBC87}"/>
                </a:ext>
              </a:extLst>
            </p:cNvPr>
            <p:cNvSpPr/>
            <p:nvPr/>
          </p:nvSpPr>
          <p:spPr>
            <a:xfrm>
              <a:off x="3979547" y="1985031"/>
              <a:ext cx="1044363" cy="499534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3320A11-1F14-4A46-A18B-2C331D579CA1}"/>
                </a:ext>
              </a:extLst>
            </p:cNvPr>
            <p:cNvSpPr txBox="1"/>
            <p:nvPr/>
          </p:nvSpPr>
          <p:spPr>
            <a:xfrm>
              <a:off x="4028749" y="2004061"/>
              <a:ext cx="945958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3</a:t>
              </a: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E965B16-0936-434C-BDD3-31744B9B1A2A}"/>
              </a:ext>
            </a:extLst>
          </p:cNvPr>
          <p:cNvGrpSpPr>
            <a:grpSpLocks/>
          </p:cNvGrpSpPr>
          <p:nvPr/>
        </p:nvGrpSpPr>
        <p:grpSpPr bwMode="auto">
          <a:xfrm>
            <a:off x="6384925" y="1365250"/>
            <a:ext cx="1120775" cy="500063"/>
            <a:chOff x="6385348" y="1366002"/>
            <a:chExt cx="1120564" cy="499534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F1265886-2DC3-DB4D-9DEE-6507CCC3DEE4}"/>
                </a:ext>
              </a:extLst>
            </p:cNvPr>
            <p:cNvSpPr/>
            <p:nvPr/>
          </p:nvSpPr>
          <p:spPr>
            <a:xfrm>
              <a:off x="6385348" y="1366002"/>
              <a:ext cx="1120564" cy="499534"/>
            </a:xfrm>
            <a:prstGeom prst="rect">
              <a:avLst/>
            </a:prstGeom>
            <a:solidFill>
              <a:srgbClr val="FDA9D3"/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8F00C64-EDE8-5F49-897C-88FC8EF022E4}"/>
                </a:ext>
              </a:extLst>
            </p:cNvPr>
            <p:cNvSpPr txBox="1"/>
            <p:nvPr/>
          </p:nvSpPr>
          <p:spPr>
            <a:xfrm>
              <a:off x="6472645" y="1385032"/>
              <a:ext cx="945972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4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4688AA0C-F95C-9049-8281-D9BE22E5286F}"/>
              </a:ext>
            </a:extLst>
          </p:cNvPr>
          <p:cNvGrpSpPr>
            <a:grpSpLocks/>
          </p:cNvGrpSpPr>
          <p:nvPr/>
        </p:nvGrpSpPr>
        <p:grpSpPr bwMode="auto">
          <a:xfrm>
            <a:off x="7593013" y="1355725"/>
            <a:ext cx="1093787" cy="500063"/>
            <a:chOff x="7592907" y="1355494"/>
            <a:chExt cx="1093893" cy="499534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DCCCA2E-1A89-184F-8ECB-3815202F6010}"/>
                </a:ext>
              </a:extLst>
            </p:cNvPr>
            <p:cNvSpPr/>
            <p:nvPr/>
          </p:nvSpPr>
          <p:spPr>
            <a:xfrm>
              <a:off x="7592907" y="1355494"/>
              <a:ext cx="1093893" cy="499534"/>
            </a:xfrm>
            <a:prstGeom prst="rect">
              <a:avLst/>
            </a:prstGeom>
            <a:solidFill>
              <a:srgbClr val="FFC000">
                <a:lumMod val="20000"/>
                <a:lumOff val="8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prstClr val="white"/>
                </a:solidFill>
                <a:latin typeface="Calibri" panose="020F0502020204030204"/>
                <a:ea typeface="+mn-ea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279D78C-8CEC-174B-A389-E01A222442B9}"/>
                </a:ext>
              </a:extLst>
            </p:cNvPr>
            <p:cNvSpPr txBox="1"/>
            <p:nvPr/>
          </p:nvSpPr>
          <p:spPr>
            <a:xfrm>
              <a:off x="7665939" y="1374524"/>
              <a:ext cx="947829" cy="46147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defTabSz="9144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Task 5</a:t>
              </a:r>
            </a:p>
          </p:txBody>
        </p:sp>
      </p:grp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65B71373-B247-4F4F-9EC1-187EB7A7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75088"/>
            <a:ext cx="5526088" cy="2720975"/>
          </a:xfrm>
          <a:prstGeom prst="roundRect">
            <a:avLst>
              <a:gd name="adj" fmla="val 16667"/>
            </a:avLst>
          </a:prstGeom>
          <a:solidFill>
            <a:srgbClr val="F79646">
              <a:alpha val="58823"/>
            </a:srgbClr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2776" name="TextBox 3">
            <a:extLst>
              <a:ext uri="{FF2B5EF4-FFF2-40B4-BE49-F238E27FC236}">
                <a16:creationId xmlns:a16="http://schemas.microsoft.com/office/drawing/2014/main" id="{165E7020-5171-D24D-AF3F-7FBEC02C6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060825"/>
            <a:ext cx="2535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Set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to be the empty set</a:t>
            </a:r>
          </a:p>
        </p:txBody>
      </p:sp>
      <p:sp>
        <p:nvSpPr>
          <p:cNvPr id="32777" name="TextBox 4">
            <a:extLst>
              <a:ext uri="{FF2B5EF4-FFF2-40B4-BE49-F238E27FC236}">
                <a16:creationId xmlns:a16="http://schemas.microsoft.com/office/drawing/2014/main" id="{E75FFA69-265A-544C-BEB8-A98961430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4483100"/>
            <a:ext cx="2133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  <a:r>
              <a:rPr lang="en-US" altLang="en-US" sz="1800"/>
              <a:t> is not empty</a:t>
            </a:r>
          </a:p>
        </p:txBody>
      </p:sp>
      <p:sp>
        <p:nvSpPr>
          <p:cNvPr id="32778" name="TextBox 6">
            <a:extLst>
              <a:ext uri="{FF2B5EF4-FFF2-40B4-BE49-F238E27FC236}">
                <a16:creationId xmlns:a16="http://schemas.microsoft.com/office/drawing/2014/main" id="{C614D76B-6240-6B4E-BC47-FC24E7D8DD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216525"/>
            <a:ext cx="1074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</a:p>
        </p:txBody>
      </p:sp>
      <p:sp>
        <p:nvSpPr>
          <p:cNvPr id="32779" name="TextBox 7">
            <a:extLst>
              <a:ext uri="{FF2B5EF4-FFF2-40B4-BE49-F238E27FC236}">
                <a16:creationId xmlns:a16="http://schemas.microsoft.com/office/drawing/2014/main" id="{4091621B-ED6B-E24D-B289-42C2F7A30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3688" y="5581650"/>
            <a:ext cx="42243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Remove all tasks that conflict with 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from </a:t>
            </a:r>
            <a:r>
              <a:rPr lang="en-US" altLang="en-US" sz="1800">
                <a:solidFill>
                  <a:srgbClr val="660066"/>
                </a:solidFill>
              </a:rPr>
              <a:t>R</a:t>
            </a:r>
          </a:p>
        </p:txBody>
      </p:sp>
      <p:sp>
        <p:nvSpPr>
          <p:cNvPr id="32780" name="TextBox 8">
            <a:extLst>
              <a:ext uri="{FF2B5EF4-FFF2-40B4-BE49-F238E27FC236}">
                <a16:creationId xmlns:a16="http://schemas.microsoft.com/office/drawing/2014/main" id="{BAF4C9BA-11EF-F247-995B-FB6C50364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8538" y="6053138"/>
            <a:ext cx="13303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Return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 baseline="30000">
                <a:solidFill>
                  <a:srgbClr val="660066"/>
                </a:solidFill>
              </a:rPr>
              <a:t>*</a:t>
            </a:r>
            <a:r>
              <a:rPr lang="en-US" altLang="en-US" sz="1800">
                <a:solidFill>
                  <a:srgbClr val="660066"/>
                </a:solidFill>
              </a:rPr>
              <a:t>= S</a:t>
            </a:r>
          </a:p>
        </p:txBody>
      </p:sp>
      <p:sp>
        <p:nvSpPr>
          <p:cNvPr id="32781" name="TextBox 31">
            <a:extLst>
              <a:ext uri="{FF2B5EF4-FFF2-40B4-BE49-F238E27FC236}">
                <a16:creationId xmlns:a16="http://schemas.microsoft.com/office/drawing/2014/main" id="{47B2A14B-249F-1048-BE4D-2673191D6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35113"/>
            <a:ext cx="24034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Smallest duration first</a:t>
            </a:r>
          </a:p>
        </p:txBody>
      </p:sp>
      <p:sp>
        <p:nvSpPr>
          <p:cNvPr id="32782" name="TextBox 5">
            <a:extLst>
              <a:ext uri="{FF2B5EF4-FFF2-40B4-BE49-F238E27FC236}">
                <a16:creationId xmlns:a16="http://schemas.microsoft.com/office/drawing/2014/main" id="{333CCBBD-5314-0A43-9E47-7B710FA2B9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4963" y="4873625"/>
            <a:ext cx="3641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Choose </a:t>
            </a:r>
            <a:r>
              <a:rPr lang="en-US" altLang="en-US" sz="1800">
                <a:solidFill>
                  <a:srgbClr val="660066"/>
                </a:solidFill>
              </a:rPr>
              <a:t>i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R </a:t>
            </a:r>
            <a:r>
              <a:rPr lang="en-US" altLang="en-US" sz="1800"/>
              <a:t>that minimizes </a:t>
            </a:r>
            <a:r>
              <a:rPr lang="en-US" altLang="en-US" sz="1800">
                <a:solidFill>
                  <a:srgbClr val="660066"/>
                </a:solidFill>
              </a:rPr>
              <a:t>f(i) – s(i)</a:t>
            </a: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7693</TotalTime>
  <Words>1227</Words>
  <Application>Microsoft Office PowerPoint</Application>
  <PresentationFormat>On-screen Show (4:3)</PresentationFormat>
  <Paragraphs>275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Cambria Math</vt:lpstr>
      <vt:lpstr>Office Theme</vt:lpstr>
      <vt:lpstr>Lecture 16</vt:lpstr>
      <vt:lpstr>Quiz 1 this FRIDAY</vt:lpstr>
      <vt:lpstr>Project groups finalized</vt:lpstr>
      <vt:lpstr>Interval Scheduling Problem</vt:lpstr>
      <vt:lpstr>Example 3</vt:lpstr>
      <vt:lpstr>Greedily solve your blues!</vt:lpstr>
      <vt:lpstr>Making it more formal</vt:lpstr>
      <vt:lpstr>What is a good choice for v(i)?</vt:lpstr>
      <vt:lpstr>v(i) = f(i) – s(i) </vt:lpstr>
      <vt:lpstr>v(i) =  s(i) </vt:lpstr>
      <vt:lpstr>Not so fast….</vt:lpstr>
      <vt:lpstr>Pick job with minimum conflicts</vt:lpstr>
      <vt:lpstr>Nope (but harder to show)</vt:lpstr>
      <vt:lpstr>PowerPoint Presentation</vt:lpstr>
      <vt:lpstr>Algorithm?</vt:lpstr>
      <vt:lpstr>Earliest finish time first</vt:lpstr>
      <vt:lpstr>Find a counter-example?</vt:lpstr>
      <vt:lpstr>Final Algorithm</vt:lpstr>
      <vt:lpstr>Argue correctness  </vt:lpstr>
      <vt:lpstr>Greedy Algorithm</vt:lpstr>
      <vt:lpstr>Greedy Algorithm</vt:lpstr>
      <vt:lpstr>Greedy “stays ahead”</vt:lpstr>
      <vt:lpstr>Argue correctness on the board…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19</dc:title>
  <dc:creator>Atri</dc:creator>
  <cp:lastModifiedBy>Nasrin Akhter</cp:lastModifiedBy>
  <cp:revision>50</cp:revision>
  <dcterms:created xsi:type="dcterms:W3CDTF">2011-10-14T04:14:40Z</dcterms:created>
  <dcterms:modified xsi:type="dcterms:W3CDTF">2023-03-06T18:34:40Z</dcterms:modified>
</cp:coreProperties>
</file>