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1" r:id="rId3"/>
    <p:sldId id="464" r:id="rId4"/>
    <p:sldId id="465" r:id="rId5"/>
    <p:sldId id="381" r:id="rId6"/>
    <p:sldId id="466" r:id="rId7"/>
    <p:sldId id="268" r:id="rId8"/>
    <p:sldId id="467" r:id="rId9"/>
    <p:sldId id="468" r:id="rId10"/>
    <p:sldId id="469" r:id="rId11"/>
    <p:sldId id="470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4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1AB15-3CD0-FF4D-A6EA-63E66204A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DDC40-18EA-C643-AF6F-8DFAA4189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5C58EF0-1E51-D04F-B898-51AE42F5275C}" type="datetimeFigureOut">
              <a:rPr lang="en-US"/>
              <a:pPr>
                <a:defRPr/>
              </a:pPr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E627A-7804-0D45-AE33-2F0A542B19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6D2F5-6EA5-4A48-9399-2025D9674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D12A23-09AC-E443-B97C-969B59A5C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7D7C95-21B4-C74A-A595-243E07EAA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39C17-3689-624F-A967-D695FE6E45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253DE4F-49D3-7645-A89D-8F030FF8B6F1}" type="datetimeFigureOut">
              <a:rPr lang="en-US"/>
              <a:pPr>
                <a:defRPr/>
              </a:pPr>
              <a:t>3/29/2023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3EEC97-512D-9443-B2F9-923FA14406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0F8DE7-4D7B-A244-9839-5C55A5292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4E526-3F3C-CE41-9C74-B8ED8ECF12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62236-65E6-7840-B118-58ED932E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09F68C-CC82-264A-8F20-9516AE2EFB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22EEC-B728-6249-B56B-45A9F78E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BA86-C24E-C749-B431-11A987FCE4F0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6FE8-D75B-654A-9426-B4ECEB1B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6F53-33F7-3942-8EF3-1FDBDF5A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25210-D92C-6042-BA8C-BE9547E79D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62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40DF9-DACF-3549-B4A0-4605E6CA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1C9A-FB9C-224B-9BB4-FF3A679E04F3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F4C03-AE8D-8F40-995F-B88A6CB6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AB35-80B7-C44F-B1AC-4590BC9E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68CB9-DA65-F743-A07B-77D54873B5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4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BDFF-3373-9047-8F72-C7BEBDB5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35BD7-B9E2-8D4B-9A54-C4F66C93A428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6F4E-FA5A-CC42-AEB7-001AB9E0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66313-5FC1-7B47-AB23-EDEC8877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4895B-26F6-1F48-9DDC-BFA71EF43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6927D-A1DE-4942-A64F-BF264866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2D02-ACDD-5347-81D5-B52C86AE9D5B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6EB2E-A325-004E-A8C1-E99C8ED5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9B941-AFE3-3748-B77E-C6706AAD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2E6E2-0FA8-C74D-96FC-DDA42C43C5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AB55B-168D-304A-99FE-03A3CB7E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9AB-B3C2-5046-B2C2-7DD4270E7F44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67F6C-0507-C344-A201-196FD9E7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5094-73F4-F043-9CC7-1A39B08B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477B5-8816-0D44-9950-E32C74E28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74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CD217D-597F-C949-963B-DEF5AA04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CD75-8C17-604F-B166-DB91A6FF1848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66BA0-F4C8-9444-AFCE-364E4165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6596A-C0A2-BD4B-9259-BBC46785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0CA0-071E-E64A-BB80-561E03B5E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6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2463907-FB99-7D4E-9252-AEA1D4D7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E7BC-CC07-834B-AB55-BAFD726DCD00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CC9F86-C8E8-124B-B0EF-2A22B0D0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1A9D67-B3C9-E44C-9AEE-2C8F91BC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35475-FCFC-FC4C-84EE-50C794527B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89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E5BBD-9CB4-9845-AD22-8EEC49C8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AA82-F047-ED4D-B08D-E08D9F6DA9B2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D19C71-6B23-E147-A7FC-DCA1FA7F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49EE59-A6E0-5544-9ABD-46D8A93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A8ED-38C3-1642-AF7D-8B01C1A91E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91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6B7A59D-99E2-9445-89CF-E19AF352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C101-D654-454A-815F-D93FBF929BE8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C5D9C0-5C9C-5B4F-B6E7-701638CC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5206BD-87C8-A543-B0EF-812CE084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E76E5-CAD0-0149-B770-5B9DADDB2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2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D9AF55-3FB2-D747-BFA1-76D0A489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4A34-F23F-B047-B63F-91E6289212F8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5BBA82-3127-4841-9144-DF202F5FE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8C17E-7164-7B4F-8729-08FC85C2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E909D-15FE-FA4B-A128-B1D69AD79A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8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7E8CA3-5B30-964F-8712-4E4F9CAE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5541-EEA7-2642-BBB2-E7A9AA79218F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4665A6-CC8C-4446-A081-1D16F424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044FE4-6E94-5F4F-81A8-EE1DF7F0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CB202-8E30-C341-908B-F6CC43EEBB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2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22B3BF-9F2D-ED43-B5F5-B8C310AAA4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7A0DBF-3C01-C44C-847A-3398F0D85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2836-3600-B14E-BB90-2E191F66C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63CCA8-8EE8-0643-822D-CB95A6C34AB3}" type="datetime1">
              <a:rPr lang="en-US" altLang="en-US"/>
              <a:pPr>
                <a:defRPr/>
              </a:pPr>
              <a:t>3/29/2023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85D84-7EAE-A849-A34B-1A458D5B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3A576-6D99-624C-BE75-EB047FE86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AC1459-8CCF-F244-B553-0997FEE495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BB3BEA0-9AF1-1746-8C6D-ED3CBCE82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AF85-1C71-E146-99C4-63E941E68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CSE 331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C59AF6A-C713-6742-9D7B-D72B4DB0E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Agenda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CEAF88C3-E972-2D4D-AFFA-8809DAD07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900376"/>
            <a:ext cx="4541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Prove Cut Property Lemma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E98B09DD-B432-0841-870A-43BCDC266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3715851"/>
            <a:ext cx="531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Kruskal’s algorithm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4313F1EE-34FA-A544-A718-52818E7BE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4630345"/>
            <a:ext cx="6904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Remove distinct edge weights assumption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C9FF790D-5845-C24F-9CF9-3ACDDF86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121652"/>
            <a:ext cx="4854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Prim’s algorithm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1984566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On to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E68EFFA-D2FB-5541-A311-7BE1DF92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Spanning Tree Problem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B6FDB110-6684-874C-B7D3-4EFB5D0FF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1614488"/>
            <a:ext cx="7535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1"/>
              <a:t>Input</a:t>
            </a:r>
            <a:r>
              <a:rPr lang="en-US" altLang="en-US" sz="2400"/>
              <a:t>: Undirected, connected </a:t>
            </a:r>
            <a:r>
              <a:rPr lang="en-US" altLang="en-US" sz="2400">
                <a:solidFill>
                  <a:srgbClr val="7030A0"/>
                </a:solidFill>
              </a:rPr>
              <a:t>G = (V,E)</a:t>
            </a:r>
            <a:r>
              <a:rPr lang="en-US" altLang="en-US" sz="2400"/>
              <a:t>, edge costs </a:t>
            </a:r>
            <a:r>
              <a:rPr lang="en-US" altLang="en-US" sz="2400">
                <a:solidFill>
                  <a:srgbClr val="7030A0"/>
                </a:solidFill>
              </a:rPr>
              <a:t>c</a:t>
            </a:r>
            <a:r>
              <a:rPr lang="en-US" altLang="en-US" sz="2400" baseline="-25000">
                <a:solidFill>
                  <a:srgbClr val="7030A0"/>
                </a:solidFill>
              </a:rPr>
              <a:t>e</a:t>
            </a:r>
          </a:p>
        </p:txBody>
      </p:sp>
      <p:sp>
        <p:nvSpPr>
          <p:cNvPr id="26627" name="TextBox 3">
            <a:extLst>
              <a:ext uri="{FF2B5EF4-FFF2-40B4-BE49-F238E27FC236}">
                <a16:creationId xmlns:a16="http://schemas.microsoft.com/office/drawing/2014/main" id="{7690584E-3F38-AC42-805F-DEC5B1E18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2327275"/>
            <a:ext cx="71199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1"/>
              <a:t>Output</a:t>
            </a:r>
            <a:r>
              <a:rPr lang="en-US" altLang="en-US" sz="2400"/>
              <a:t>: Subset </a:t>
            </a:r>
            <a:r>
              <a:rPr lang="en-US" altLang="en-US" sz="2400">
                <a:solidFill>
                  <a:srgbClr val="7030A0"/>
                </a:solidFill>
              </a:rPr>
              <a:t>E’ ⊆ E)</a:t>
            </a:r>
            <a:r>
              <a:rPr lang="en-US" altLang="en-US" sz="2400"/>
              <a:t>, s.t. </a:t>
            </a:r>
            <a:r>
              <a:rPr lang="en-US" altLang="en-US" sz="2400">
                <a:solidFill>
                  <a:srgbClr val="7030A0"/>
                </a:solidFill>
              </a:rPr>
              <a:t>T</a:t>
            </a:r>
            <a:r>
              <a:rPr lang="en-US" altLang="en-US" sz="2400"/>
              <a:t> = </a:t>
            </a:r>
            <a:r>
              <a:rPr lang="en-US" altLang="en-US" sz="2400">
                <a:solidFill>
                  <a:srgbClr val="7030A0"/>
                </a:solidFill>
              </a:rPr>
              <a:t>(V,E’) </a:t>
            </a:r>
            <a:r>
              <a:rPr lang="en-US" altLang="en-US" sz="2400"/>
              <a:t>is connected</a:t>
            </a:r>
          </a:p>
          <a:p>
            <a:r>
              <a:rPr lang="en-US" altLang="en-US" sz="2400"/>
              <a:t>		   </a:t>
            </a:r>
            <a:r>
              <a:rPr lang="en-US" altLang="en-US" sz="2400">
                <a:solidFill>
                  <a:srgbClr val="7030A0"/>
                </a:solidFill>
              </a:rPr>
              <a:t>C(T) </a:t>
            </a:r>
            <a:r>
              <a:rPr lang="en-US" altLang="en-US" sz="2400"/>
              <a:t>is minimized</a:t>
            </a:r>
            <a:endParaRPr lang="en-US" altLang="en-US" sz="2400" baseline="-25000">
              <a:solidFill>
                <a:srgbClr val="7030A0"/>
              </a:solidFill>
            </a:endParaRP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21729F00-AC87-314B-B255-1721C2F9DE36}"/>
              </a:ext>
            </a:extLst>
          </p:cNvPr>
          <p:cNvSpPr/>
          <p:nvPr/>
        </p:nvSpPr>
        <p:spPr>
          <a:xfrm>
            <a:off x="1139825" y="3646488"/>
            <a:ext cx="6692900" cy="1293812"/>
          </a:xfrm>
          <a:prstGeom prst="wedgeRoundRectCallout">
            <a:avLst>
              <a:gd name="adj1" fmla="val -20656"/>
              <a:gd name="adj2" fmla="val -93463"/>
              <a:gd name="adj3" fmla="val 16667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If all </a:t>
            </a:r>
            <a:r>
              <a:rPr lang="en-US" sz="2800" dirty="0" err="1"/>
              <a:t>c</a:t>
            </a:r>
            <a:r>
              <a:rPr lang="en-US" sz="2800" baseline="-25000" dirty="0" err="1"/>
              <a:t>e</a:t>
            </a:r>
            <a:r>
              <a:rPr lang="en-US" sz="2800" dirty="0"/>
              <a:t> &gt; 0, then T is indeed a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788299DA-696A-E84B-B5C8-12DFCD7F5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Rest of today’</a:t>
            </a:r>
            <a:r>
              <a:rPr lang="en-US" altLang="ja-JP" dirty="0">
                <a:ea typeface="ＭＳ Ｐゴシック" panose="020B0600070205080204" pitchFamily="34" charset="-128"/>
              </a:rPr>
              <a:t>s agenda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6386" name="TextBox 3">
            <a:extLst>
              <a:ext uri="{FF2B5EF4-FFF2-40B4-BE49-F238E27FC236}">
                <a16:creationId xmlns:a16="http://schemas.microsoft.com/office/drawing/2014/main" id="{7ACCFA0D-81B8-854F-A8F5-D3313E379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963" y="2609850"/>
            <a:ext cx="491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Greedy algorithm(s) for MST problem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5898A9D4-BB10-4849-841E-43D603A74F9F}"/>
              </a:ext>
            </a:extLst>
          </p:cNvPr>
          <p:cNvSpPr>
            <a:spLocks/>
          </p:cNvSpPr>
          <p:nvPr/>
        </p:nvSpPr>
        <p:spPr bwMode="auto">
          <a:xfrm>
            <a:off x="379413" y="3376613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5FEDAD3E-65E9-3A47-BF4E-5DAD5EDC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B99D4C61-990F-E543-B450-3B1BB0E28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1417638"/>
            <a:ext cx="25019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3">
            <a:extLst>
              <a:ext uri="{FF2B5EF4-FFF2-40B4-BE49-F238E27FC236}">
                <a16:creationId xmlns:a16="http://schemas.microsoft.com/office/drawing/2014/main" id="{F489581F-9C34-4746-AD7A-E7DC516E7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4635500"/>
            <a:ext cx="178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Joseph B. Kruskal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493886D7-DAA4-4F43-B39F-E8526E0FF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75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17414" name="TextBox 5">
            <a:extLst>
              <a:ext uri="{FF2B5EF4-FFF2-40B4-BE49-F238E27FC236}">
                <a16:creationId xmlns:a16="http://schemas.microsoft.com/office/drawing/2014/main" id="{5DB29E33-9FE5-3B46-9210-6F60A48DD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3150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17415" name="TextBox 6">
            <a:extLst>
              <a:ext uri="{FF2B5EF4-FFF2-40B4-BE49-F238E27FC236}">
                <a16:creationId xmlns:a16="http://schemas.microsoft.com/office/drawing/2014/main" id="{6C04BCC2-49BB-2B4D-8BCE-DFB0AAA63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7350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Sort edges in increasing order of their cost</a:t>
            </a:r>
          </a:p>
        </p:txBody>
      </p:sp>
      <p:sp>
        <p:nvSpPr>
          <p:cNvPr id="17416" name="TextBox 7">
            <a:extLst>
              <a:ext uri="{FF2B5EF4-FFF2-40B4-BE49-F238E27FC236}">
                <a16:creationId xmlns:a16="http://schemas.microsoft.com/office/drawing/2014/main" id="{72F52806-CD48-0B48-8FFF-13CF46656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4738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17417" name="TextBox 8">
            <a:extLst>
              <a:ext uri="{FF2B5EF4-FFF2-40B4-BE49-F238E27FC236}">
                <a16:creationId xmlns:a16="http://schemas.microsoft.com/office/drawing/2014/main" id="{47798529-ECB6-7E40-922E-F2E63EBCC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449888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664934"/>
            <a:ext cx="413246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4648200" y="3559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0"/>
          </p:cNvCxnSpPr>
          <p:nvPr/>
        </p:nvCxnSpPr>
        <p:spPr>
          <a:xfrm flipV="1">
            <a:off x="4724400" y="2264226"/>
            <a:ext cx="0" cy="1295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648200" y="21118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172200" y="27214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7"/>
          </p:cNvCxnSpPr>
          <p:nvPr/>
        </p:nvCxnSpPr>
        <p:spPr>
          <a:xfrm flipV="1">
            <a:off x="6302282" y="2111826"/>
            <a:ext cx="1089118" cy="63191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391400" y="2035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521482" y="1327508"/>
            <a:ext cx="555718" cy="70811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01000" y="1273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6248400" y="2797626"/>
            <a:ext cx="685800" cy="838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858000" y="3559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17" idx="1"/>
          </p:cNvCxnSpPr>
          <p:nvPr/>
        </p:nvCxnSpPr>
        <p:spPr>
          <a:xfrm flipH="1" flipV="1">
            <a:off x="6400800" y="1197426"/>
            <a:ext cx="1012918" cy="8605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324600" y="11212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724400" y="1197426"/>
            <a:ext cx="16002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01344" y="114605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76058" y="2797626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53200" y="2822451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55230" y="1970314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2687" y="1142997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72400" y="152705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63C4025A-8C07-41FF-95B1-278A17E696AF}"/>
              </a:ext>
            </a:extLst>
          </p:cNvPr>
          <p:cNvSpPr txBox="1">
            <a:spLocks/>
          </p:cNvSpPr>
          <p:nvPr/>
        </p:nvSpPr>
        <p:spPr>
          <a:xfrm>
            <a:off x="735240" y="66676"/>
            <a:ext cx="8305800" cy="19639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200" dirty="0">
                <a:latin typeface="+mj-lt"/>
                <a:ea typeface="ＭＳ Ｐゴシック" panose="020B0600070205080204" pitchFamily="34" charset="-128"/>
              </a:rPr>
              <a:t>Kruskal’</a:t>
            </a:r>
            <a:r>
              <a:rPr lang="en-US" altLang="ja-JP" sz="3200" dirty="0">
                <a:latin typeface="+mj-lt"/>
                <a:ea typeface="ＭＳ Ｐゴシック" panose="020B0600070205080204" pitchFamily="34" charset="-128"/>
              </a:rPr>
              <a:t>s Algorithm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Freeform 9">
            <a:extLst>
              <a:ext uri="{FF2B5EF4-FFF2-40B4-BE49-F238E27FC236}">
                <a16:creationId xmlns:a16="http://schemas.microsoft.com/office/drawing/2014/main" id="{8EB18A4D-3B8C-4B55-9D11-94C2B7032974}"/>
              </a:ext>
            </a:extLst>
          </p:cNvPr>
          <p:cNvSpPr>
            <a:spLocks/>
          </p:cNvSpPr>
          <p:nvPr/>
        </p:nvSpPr>
        <p:spPr bwMode="auto">
          <a:xfrm>
            <a:off x="-23358" y="3964445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Box 4">
            <a:extLst>
              <a:ext uri="{FF2B5EF4-FFF2-40B4-BE49-F238E27FC236}">
                <a16:creationId xmlns:a16="http://schemas.microsoft.com/office/drawing/2014/main" id="{9646A14E-D54E-43AA-A1FA-CBDFDFE8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3334207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40" name="TextBox 5">
            <a:extLst>
              <a:ext uri="{FF2B5EF4-FFF2-40B4-BE49-F238E27FC236}">
                <a16:creationId xmlns:a16="http://schemas.microsoft.com/office/drawing/2014/main" id="{6D079B52-8B0F-4385-A2F2-E8D8E7348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4200982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42" name="TextBox 6">
            <a:extLst>
              <a:ext uri="{FF2B5EF4-FFF2-40B4-BE49-F238E27FC236}">
                <a16:creationId xmlns:a16="http://schemas.microsoft.com/office/drawing/2014/main" id="{4EE433F1-F00D-4187-B1EA-85DF81DCE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4785182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Sort edges in increasing order of their cost</a:t>
            </a:r>
          </a:p>
        </p:txBody>
      </p:sp>
      <p:sp>
        <p:nvSpPr>
          <p:cNvPr id="43" name="TextBox 7">
            <a:extLst>
              <a:ext uri="{FF2B5EF4-FFF2-40B4-BE49-F238E27FC236}">
                <a16:creationId xmlns:a16="http://schemas.microsoft.com/office/drawing/2014/main" id="{591CB97D-C3EE-45E3-BD17-BD439C859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5472570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id="{C6AC08C8-4387-4101-ACDC-B24BC7C14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54" y="6037720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BB5A5F-E615-46BB-B721-6588B1CC123D}"/>
              </a:ext>
            </a:extLst>
          </p:cNvPr>
          <p:cNvSpPr txBox="1"/>
          <p:nvPr/>
        </p:nvSpPr>
        <p:spPr>
          <a:xfrm>
            <a:off x="4452257" y="4780179"/>
            <a:ext cx="4278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2, 2, 3, 4, 4, 5, 5, 7, 7, 7, 9, 12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17" grpId="0" animBg="1"/>
      <p:bldP spid="23" grpId="0" animBg="1"/>
      <p:bldP spid="29" grpId="0" animBg="1"/>
      <p:bldP spid="28" grpId="0" animBg="1"/>
      <p:bldP spid="41" grpId="0"/>
      <p:bldP spid="24" grpId="0"/>
      <p:bldP spid="25" grpId="0"/>
      <p:bldP spid="31" grpId="0"/>
      <p:bldP spid="32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>
            <a:extLst>
              <a:ext uri="{FF2B5EF4-FFF2-40B4-BE49-F238E27FC236}">
                <a16:creationId xmlns:a16="http://schemas.microsoft.com/office/drawing/2014/main" id="{E8070921-A280-E543-BF36-89516EAC1836}"/>
              </a:ext>
            </a:extLst>
          </p:cNvPr>
          <p:cNvSpPr>
            <a:spLocks/>
          </p:cNvSpPr>
          <p:nvPr/>
        </p:nvSpPr>
        <p:spPr bwMode="auto">
          <a:xfrm>
            <a:off x="1035050" y="1800225"/>
            <a:ext cx="3367088" cy="1762125"/>
          </a:xfrm>
          <a:custGeom>
            <a:avLst/>
            <a:gdLst>
              <a:gd name="T0" fmla="*/ 17333 w 3367326"/>
              <a:gd name="T1" fmla="*/ 512020 h 1762625"/>
              <a:gd name="T2" fmla="*/ 39043 w 3367326"/>
              <a:gd name="T3" fmla="*/ 663998 h 1762625"/>
              <a:gd name="T4" fmla="*/ 17333 w 3367326"/>
              <a:gd name="T5" fmla="*/ 1098221 h 1762625"/>
              <a:gd name="T6" fmla="*/ 60753 w 3367326"/>
              <a:gd name="T7" fmla="*/ 1640999 h 1762625"/>
              <a:gd name="T8" fmla="*/ 266999 w 3367326"/>
              <a:gd name="T9" fmla="*/ 1716987 h 1762625"/>
              <a:gd name="T10" fmla="*/ 625215 w 3367326"/>
              <a:gd name="T11" fmla="*/ 1673565 h 1762625"/>
              <a:gd name="T12" fmla="*/ 766330 w 3367326"/>
              <a:gd name="T13" fmla="*/ 1630143 h 1762625"/>
              <a:gd name="T14" fmla="*/ 853170 w 3367326"/>
              <a:gd name="T15" fmla="*/ 1597576 h 1762625"/>
              <a:gd name="T16" fmla="*/ 1265661 w 3367326"/>
              <a:gd name="T17" fmla="*/ 1597576 h 1762625"/>
              <a:gd name="T18" fmla="*/ 1363356 w 3367326"/>
              <a:gd name="T19" fmla="*/ 1630143 h 1762625"/>
              <a:gd name="T20" fmla="*/ 1439341 w 3367326"/>
              <a:gd name="T21" fmla="*/ 1651854 h 1762625"/>
              <a:gd name="T22" fmla="*/ 1667297 w 3367326"/>
              <a:gd name="T23" fmla="*/ 1706132 h 1762625"/>
              <a:gd name="T24" fmla="*/ 1830122 w 3367326"/>
              <a:gd name="T25" fmla="*/ 1738699 h 1762625"/>
              <a:gd name="T26" fmla="*/ 2134063 w 3367326"/>
              <a:gd name="T27" fmla="*/ 1738699 h 1762625"/>
              <a:gd name="T28" fmla="*/ 2199193 w 3367326"/>
              <a:gd name="T29" fmla="*/ 1706132 h 1762625"/>
              <a:gd name="T30" fmla="*/ 2220903 w 3367326"/>
              <a:gd name="T31" fmla="*/ 1250198 h 1762625"/>
              <a:gd name="T32" fmla="*/ 2188338 w 3367326"/>
              <a:gd name="T33" fmla="*/ 957098 h 1762625"/>
              <a:gd name="T34" fmla="*/ 2286033 w 3367326"/>
              <a:gd name="T35" fmla="*/ 642287 h 1762625"/>
              <a:gd name="T36" fmla="*/ 2438003 w 3367326"/>
              <a:gd name="T37" fmla="*/ 609720 h 1762625"/>
              <a:gd name="T38" fmla="*/ 2904769 w 3367326"/>
              <a:gd name="T39" fmla="*/ 588009 h 1762625"/>
              <a:gd name="T40" fmla="*/ 3100160 w 3367326"/>
              <a:gd name="T41" fmla="*/ 555443 h 1762625"/>
              <a:gd name="T42" fmla="*/ 3241275 w 3367326"/>
              <a:gd name="T43" fmla="*/ 490309 h 1762625"/>
              <a:gd name="T44" fmla="*/ 3295550 w 3367326"/>
              <a:gd name="T45" fmla="*/ 403465 h 1762625"/>
              <a:gd name="T46" fmla="*/ 3338970 w 3367326"/>
              <a:gd name="T47" fmla="*/ 251487 h 1762625"/>
              <a:gd name="T48" fmla="*/ 3338970 w 3367326"/>
              <a:gd name="T49" fmla="*/ 88653 h 1762625"/>
              <a:gd name="T50" fmla="*/ 3111015 w 3367326"/>
              <a:gd name="T51" fmla="*/ 34376 h 1762625"/>
              <a:gd name="T52" fmla="*/ 2579119 w 3367326"/>
              <a:gd name="T53" fmla="*/ 12665 h 1762625"/>
              <a:gd name="T54" fmla="*/ 2036368 w 3367326"/>
              <a:gd name="T55" fmla="*/ 56087 h 1762625"/>
              <a:gd name="T56" fmla="*/ 1895252 w 3367326"/>
              <a:gd name="T57" fmla="*/ 77798 h 1762625"/>
              <a:gd name="T58" fmla="*/ 1569602 w 3367326"/>
              <a:gd name="T59" fmla="*/ 77798 h 1762625"/>
              <a:gd name="T60" fmla="*/ 755475 w 3367326"/>
              <a:gd name="T61" fmla="*/ 23520 h 1762625"/>
              <a:gd name="T62" fmla="*/ 570939 w 3367326"/>
              <a:gd name="T63" fmla="*/ 23520 h 1762625"/>
              <a:gd name="T64" fmla="*/ 429824 w 3367326"/>
              <a:gd name="T65" fmla="*/ 56087 h 1762625"/>
              <a:gd name="T66" fmla="*/ 104173 w 3367326"/>
              <a:gd name="T67" fmla="*/ 34376 h 1762625"/>
              <a:gd name="T68" fmla="*/ 6478 w 3367326"/>
              <a:gd name="T69" fmla="*/ 45231 h 176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67326" h="1762625">
                <a:moveTo>
                  <a:pt x="6478" y="77798"/>
                </a:moveTo>
                <a:cubicBezTo>
                  <a:pt x="8287" y="155596"/>
                  <a:pt x="11044" y="367371"/>
                  <a:pt x="17333" y="512020"/>
                </a:cubicBezTo>
                <a:cubicBezTo>
                  <a:pt x="18289" y="534010"/>
                  <a:pt x="25075" y="555364"/>
                  <a:pt x="28188" y="577154"/>
                </a:cubicBezTo>
                <a:cubicBezTo>
                  <a:pt x="32314" y="606034"/>
                  <a:pt x="35425" y="635050"/>
                  <a:pt x="39043" y="663998"/>
                </a:cubicBezTo>
                <a:cubicBezTo>
                  <a:pt x="35425" y="776172"/>
                  <a:pt x="33792" y="888428"/>
                  <a:pt x="28188" y="1000520"/>
                </a:cubicBezTo>
                <a:cubicBezTo>
                  <a:pt x="26552" y="1033247"/>
                  <a:pt x="17333" y="1065454"/>
                  <a:pt x="17333" y="1098221"/>
                </a:cubicBezTo>
                <a:cubicBezTo>
                  <a:pt x="17333" y="1268330"/>
                  <a:pt x="14623" y="1438865"/>
                  <a:pt x="28188" y="1608432"/>
                </a:cubicBezTo>
                <a:cubicBezTo>
                  <a:pt x="29412" y="1623735"/>
                  <a:pt x="47980" y="1632483"/>
                  <a:pt x="60753" y="1640999"/>
                </a:cubicBezTo>
                <a:cubicBezTo>
                  <a:pt x="103552" y="1669533"/>
                  <a:pt x="143208" y="1679340"/>
                  <a:pt x="191014" y="1695276"/>
                </a:cubicBezTo>
                <a:cubicBezTo>
                  <a:pt x="237740" y="1710852"/>
                  <a:pt x="212468" y="1703354"/>
                  <a:pt x="266999" y="1716987"/>
                </a:cubicBezTo>
                <a:cubicBezTo>
                  <a:pt x="272597" y="1716692"/>
                  <a:pt x="529907" y="1706395"/>
                  <a:pt x="581794" y="1695276"/>
                </a:cubicBezTo>
                <a:cubicBezTo>
                  <a:pt x="597617" y="1691885"/>
                  <a:pt x="609863" y="1678682"/>
                  <a:pt x="625215" y="1673565"/>
                </a:cubicBezTo>
                <a:cubicBezTo>
                  <a:pt x="642718" y="1667731"/>
                  <a:pt x="661398" y="1666328"/>
                  <a:pt x="679490" y="1662710"/>
                </a:cubicBezTo>
                <a:cubicBezTo>
                  <a:pt x="800377" y="1602264"/>
                  <a:pt x="648093" y="1674485"/>
                  <a:pt x="766330" y="1630143"/>
                </a:cubicBezTo>
                <a:cubicBezTo>
                  <a:pt x="781481" y="1624461"/>
                  <a:pt x="794599" y="1614114"/>
                  <a:pt x="809750" y="1608432"/>
                </a:cubicBezTo>
                <a:cubicBezTo>
                  <a:pt x="823719" y="1603193"/>
                  <a:pt x="838880" y="1601863"/>
                  <a:pt x="853170" y="1597576"/>
                </a:cubicBezTo>
                <a:cubicBezTo>
                  <a:pt x="875089" y="1591000"/>
                  <a:pt x="918300" y="1575865"/>
                  <a:pt x="918300" y="1575865"/>
                </a:cubicBezTo>
                <a:cubicBezTo>
                  <a:pt x="1008102" y="1580356"/>
                  <a:pt x="1165909" y="1585840"/>
                  <a:pt x="1265661" y="1597576"/>
                </a:cubicBezTo>
                <a:cubicBezTo>
                  <a:pt x="1283985" y="1599732"/>
                  <a:pt x="1301844" y="1604813"/>
                  <a:pt x="1319936" y="1608432"/>
                </a:cubicBezTo>
                <a:cubicBezTo>
                  <a:pt x="1334409" y="1615669"/>
                  <a:pt x="1348205" y="1624461"/>
                  <a:pt x="1363356" y="1630143"/>
                </a:cubicBezTo>
                <a:cubicBezTo>
                  <a:pt x="1377325" y="1635382"/>
                  <a:pt x="1392431" y="1636900"/>
                  <a:pt x="1406776" y="1640999"/>
                </a:cubicBezTo>
                <a:cubicBezTo>
                  <a:pt x="1417778" y="1644143"/>
                  <a:pt x="1428302" y="1648843"/>
                  <a:pt x="1439341" y="1651854"/>
                </a:cubicBezTo>
                <a:cubicBezTo>
                  <a:pt x="1468127" y="1659705"/>
                  <a:pt x="1526181" y="1673565"/>
                  <a:pt x="1526181" y="1673565"/>
                </a:cubicBezTo>
                <a:cubicBezTo>
                  <a:pt x="1595804" y="1719983"/>
                  <a:pt x="1526806" y="1681338"/>
                  <a:pt x="1667297" y="1706132"/>
                </a:cubicBezTo>
                <a:cubicBezTo>
                  <a:pt x="1693238" y="1710710"/>
                  <a:pt x="1717452" y="1722677"/>
                  <a:pt x="1743282" y="1727843"/>
                </a:cubicBezTo>
                <a:cubicBezTo>
                  <a:pt x="1771887" y="1733564"/>
                  <a:pt x="1801450" y="1733323"/>
                  <a:pt x="1830122" y="1738699"/>
                </a:cubicBezTo>
                <a:cubicBezTo>
                  <a:pt x="1859449" y="1744198"/>
                  <a:pt x="1916962" y="1760410"/>
                  <a:pt x="1916962" y="1760410"/>
                </a:cubicBezTo>
                <a:cubicBezTo>
                  <a:pt x="2043491" y="1752501"/>
                  <a:pt x="2050325" y="1762625"/>
                  <a:pt x="2134063" y="1738699"/>
                </a:cubicBezTo>
                <a:cubicBezTo>
                  <a:pt x="2145065" y="1735555"/>
                  <a:pt x="2156394" y="1732960"/>
                  <a:pt x="2166628" y="1727843"/>
                </a:cubicBezTo>
                <a:cubicBezTo>
                  <a:pt x="2178297" y="1722008"/>
                  <a:pt x="2188338" y="1713369"/>
                  <a:pt x="2199193" y="1706132"/>
                </a:cubicBezTo>
                <a:cubicBezTo>
                  <a:pt x="2203433" y="1697652"/>
                  <a:pt x="2231758" y="1646116"/>
                  <a:pt x="2231758" y="1630143"/>
                </a:cubicBezTo>
                <a:cubicBezTo>
                  <a:pt x="2231758" y="1503443"/>
                  <a:pt x="2227076" y="1376748"/>
                  <a:pt x="2220903" y="1250198"/>
                </a:cubicBezTo>
                <a:cubicBezTo>
                  <a:pt x="2220007" y="1231830"/>
                  <a:pt x="2203473" y="1152189"/>
                  <a:pt x="2199193" y="1130787"/>
                </a:cubicBezTo>
                <a:cubicBezTo>
                  <a:pt x="2195575" y="1072891"/>
                  <a:pt x="2193590" y="1014869"/>
                  <a:pt x="2188338" y="957098"/>
                </a:cubicBezTo>
                <a:cubicBezTo>
                  <a:pt x="2178069" y="844136"/>
                  <a:pt x="2152469" y="899520"/>
                  <a:pt x="2188338" y="729131"/>
                </a:cubicBezTo>
                <a:cubicBezTo>
                  <a:pt x="2194352" y="700562"/>
                  <a:pt x="2266719" y="644219"/>
                  <a:pt x="2286033" y="642287"/>
                </a:cubicBezTo>
                <a:lnTo>
                  <a:pt x="2394583" y="631431"/>
                </a:lnTo>
                <a:cubicBezTo>
                  <a:pt x="2409056" y="624194"/>
                  <a:pt x="2422304" y="613645"/>
                  <a:pt x="2438003" y="609720"/>
                </a:cubicBezTo>
                <a:cubicBezTo>
                  <a:pt x="2466304" y="602645"/>
                  <a:pt x="2495703" y="600220"/>
                  <a:pt x="2524844" y="598865"/>
                </a:cubicBezTo>
                <a:cubicBezTo>
                  <a:pt x="2651401" y="592978"/>
                  <a:pt x="2778127" y="591628"/>
                  <a:pt x="2904769" y="588009"/>
                </a:cubicBezTo>
                <a:cubicBezTo>
                  <a:pt x="2915624" y="584391"/>
                  <a:pt x="2926164" y="579636"/>
                  <a:pt x="2937334" y="577154"/>
                </a:cubicBezTo>
                <a:cubicBezTo>
                  <a:pt x="2986067" y="566324"/>
                  <a:pt x="3053114" y="560670"/>
                  <a:pt x="3100160" y="555443"/>
                </a:cubicBezTo>
                <a:cubicBezTo>
                  <a:pt x="3190525" y="532850"/>
                  <a:pt x="3101182" y="560360"/>
                  <a:pt x="3176145" y="522876"/>
                </a:cubicBezTo>
                <a:cubicBezTo>
                  <a:pt x="3266028" y="477932"/>
                  <a:pt x="3147948" y="552530"/>
                  <a:pt x="3241275" y="490309"/>
                </a:cubicBezTo>
                <a:cubicBezTo>
                  <a:pt x="3248512" y="475835"/>
                  <a:pt x="3254409" y="460610"/>
                  <a:pt x="3262985" y="446887"/>
                </a:cubicBezTo>
                <a:cubicBezTo>
                  <a:pt x="3272574" y="431545"/>
                  <a:pt x="3286574" y="419174"/>
                  <a:pt x="3295550" y="403465"/>
                </a:cubicBezTo>
                <a:cubicBezTo>
                  <a:pt x="3307006" y="383416"/>
                  <a:pt x="3312599" y="333710"/>
                  <a:pt x="3317260" y="316620"/>
                </a:cubicBezTo>
                <a:cubicBezTo>
                  <a:pt x="3323281" y="294541"/>
                  <a:pt x="3331733" y="273198"/>
                  <a:pt x="3338970" y="251487"/>
                </a:cubicBezTo>
                <a:lnTo>
                  <a:pt x="3349825" y="218920"/>
                </a:lnTo>
                <a:cubicBezTo>
                  <a:pt x="3346207" y="175498"/>
                  <a:pt x="3367326" y="121737"/>
                  <a:pt x="3338970" y="88653"/>
                </a:cubicBezTo>
                <a:cubicBezTo>
                  <a:pt x="3312644" y="57937"/>
                  <a:pt x="3258919" y="76312"/>
                  <a:pt x="3219565" y="66942"/>
                </a:cubicBezTo>
                <a:cubicBezTo>
                  <a:pt x="3182816" y="58192"/>
                  <a:pt x="3148233" y="40849"/>
                  <a:pt x="3111015" y="34376"/>
                </a:cubicBezTo>
                <a:cubicBezTo>
                  <a:pt x="3064535" y="26292"/>
                  <a:pt x="3017037" y="25444"/>
                  <a:pt x="2969899" y="23520"/>
                </a:cubicBezTo>
                <a:cubicBezTo>
                  <a:pt x="2839697" y="18205"/>
                  <a:pt x="2709379" y="16283"/>
                  <a:pt x="2579119" y="12665"/>
                </a:cubicBezTo>
                <a:lnTo>
                  <a:pt x="2264323" y="23520"/>
                </a:lnTo>
                <a:cubicBezTo>
                  <a:pt x="2206381" y="26570"/>
                  <a:pt x="2086765" y="46008"/>
                  <a:pt x="2036368" y="56087"/>
                </a:cubicBezTo>
                <a:cubicBezTo>
                  <a:pt x="2018276" y="59705"/>
                  <a:pt x="2000328" y="64136"/>
                  <a:pt x="1982092" y="66942"/>
                </a:cubicBezTo>
                <a:cubicBezTo>
                  <a:pt x="1953259" y="71378"/>
                  <a:pt x="1924168" y="73942"/>
                  <a:pt x="1895252" y="77798"/>
                </a:cubicBezTo>
                <a:lnTo>
                  <a:pt x="1819267" y="88653"/>
                </a:lnTo>
                <a:lnTo>
                  <a:pt x="1569602" y="77798"/>
                </a:lnTo>
                <a:cubicBezTo>
                  <a:pt x="1352534" y="72567"/>
                  <a:pt x="1135096" y="78987"/>
                  <a:pt x="918300" y="66942"/>
                </a:cubicBezTo>
                <a:cubicBezTo>
                  <a:pt x="520659" y="44850"/>
                  <a:pt x="896019" y="45143"/>
                  <a:pt x="755475" y="23520"/>
                </a:cubicBezTo>
                <a:cubicBezTo>
                  <a:pt x="719534" y="17990"/>
                  <a:pt x="683108" y="16283"/>
                  <a:pt x="646925" y="12665"/>
                </a:cubicBezTo>
                <a:cubicBezTo>
                  <a:pt x="621596" y="16283"/>
                  <a:pt x="596112" y="18943"/>
                  <a:pt x="570939" y="23520"/>
                </a:cubicBezTo>
                <a:cubicBezTo>
                  <a:pt x="440953" y="47155"/>
                  <a:pt x="599551" y="21986"/>
                  <a:pt x="494954" y="45231"/>
                </a:cubicBezTo>
                <a:cubicBezTo>
                  <a:pt x="473469" y="50006"/>
                  <a:pt x="451534" y="52468"/>
                  <a:pt x="429824" y="56087"/>
                </a:cubicBezTo>
                <a:cubicBezTo>
                  <a:pt x="332129" y="52468"/>
                  <a:pt x="234284" y="51734"/>
                  <a:pt x="136738" y="45231"/>
                </a:cubicBezTo>
                <a:cubicBezTo>
                  <a:pt x="125321" y="44470"/>
                  <a:pt x="115175" y="37520"/>
                  <a:pt x="104173" y="34376"/>
                </a:cubicBezTo>
                <a:cubicBezTo>
                  <a:pt x="8762" y="7115"/>
                  <a:pt x="106268" y="38692"/>
                  <a:pt x="28188" y="12665"/>
                </a:cubicBezTo>
                <a:cubicBezTo>
                  <a:pt x="20951" y="23520"/>
                  <a:pt x="11059" y="33015"/>
                  <a:pt x="6478" y="45231"/>
                </a:cubicBezTo>
                <a:cubicBezTo>
                  <a:pt x="0" y="62507"/>
                  <a:pt x="4669" y="0"/>
                  <a:pt x="6478" y="7779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1FDD72B5-7812-A746-B094-14A13848431B}"/>
              </a:ext>
            </a:extLst>
          </p:cNvPr>
          <p:cNvSpPr>
            <a:spLocks/>
          </p:cNvSpPr>
          <p:nvPr/>
        </p:nvSpPr>
        <p:spPr bwMode="auto">
          <a:xfrm>
            <a:off x="1095375" y="1770063"/>
            <a:ext cx="3313113" cy="1997075"/>
          </a:xfrm>
          <a:custGeom>
            <a:avLst/>
            <a:gdLst>
              <a:gd name="T0" fmla="*/ 23060 w 3312812"/>
              <a:gd name="T1" fmla="*/ 130267 h 1997423"/>
              <a:gd name="T2" fmla="*/ 1350 w 3312812"/>
              <a:gd name="T3" fmla="*/ 217111 h 1997423"/>
              <a:gd name="T4" fmla="*/ 88191 w 3312812"/>
              <a:gd name="T5" fmla="*/ 466789 h 1997423"/>
              <a:gd name="T6" fmla="*/ 175031 w 3312812"/>
              <a:gd name="T7" fmla="*/ 499356 h 1997423"/>
              <a:gd name="T8" fmla="*/ 370421 w 3312812"/>
              <a:gd name="T9" fmla="*/ 542778 h 1997423"/>
              <a:gd name="T10" fmla="*/ 576667 w 3312812"/>
              <a:gd name="T11" fmla="*/ 586201 h 1997423"/>
              <a:gd name="T12" fmla="*/ 1119418 w 3312812"/>
              <a:gd name="T13" fmla="*/ 640478 h 1997423"/>
              <a:gd name="T14" fmla="*/ 1227968 w 3312812"/>
              <a:gd name="T15" fmla="*/ 673045 h 1997423"/>
              <a:gd name="T16" fmla="*/ 1369083 w 3312812"/>
              <a:gd name="T17" fmla="*/ 749034 h 1997423"/>
              <a:gd name="T18" fmla="*/ 1401648 w 3312812"/>
              <a:gd name="T19" fmla="*/ 1530634 h 1997423"/>
              <a:gd name="T20" fmla="*/ 1445068 w 3312812"/>
              <a:gd name="T21" fmla="*/ 1650045 h 1997423"/>
              <a:gd name="T22" fmla="*/ 1521054 w 3312812"/>
              <a:gd name="T23" fmla="*/ 1791168 h 1997423"/>
              <a:gd name="T24" fmla="*/ 1586184 w 3312812"/>
              <a:gd name="T25" fmla="*/ 1856301 h 1997423"/>
              <a:gd name="T26" fmla="*/ 1770719 w 3312812"/>
              <a:gd name="T27" fmla="*/ 1975712 h 1997423"/>
              <a:gd name="T28" fmla="*/ 2020385 w 3312812"/>
              <a:gd name="T29" fmla="*/ 1986568 h 1997423"/>
              <a:gd name="T30" fmla="*/ 2150645 w 3312812"/>
              <a:gd name="T31" fmla="*/ 1878012 h 1997423"/>
              <a:gd name="T32" fmla="*/ 2237485 w 3312812"/>
              <a:gd name="T33" fmla="*/ 1715179 h 1997423"/>
              <a:gd name="T34" fmla="*/ 2259195 w 3312812"/>
              <a:gd name="T35" fmla="*/ 1617479 h 1997423"/>
              <a:gd name="T36" fmla="*/ 2215775 w 3312812"/>
              <a:gd name="T37" fmla="*/ 1335234 h 1997423"/>
              <a:gd name="T38" fmla="*/ 2183210 w 3312812"/>
              <a:gd name="T39" fmla="*/ 857590 h 1997423"/>
              <a:gd name="T40" fmla="*/ 2324325 w 3312812"/>
              <a:gd name="T41" fmla="*/ 694756 h 1997423"/>
              <a:gd name="T42" fmla="*/ 2411165 w 3312812"/>
              <a:gd name="T43" fmla="*/ 662189 h 1997423"/>
              <a:gd name="T44" fmla="*/ 2736816 w 3312812"/>
              <a:gd name="T45" fmla="*/ 629623 h 1997423"/>
              <a:gd name="T46" fmla="*/ 3073322 w 3312812"/>
              <a:gd name="T47" fmla="*/ 629623 h 1997423"/>
              <a:gd name="T48" fmla="*/ 3192727 w 3312812"/>
              <a:gd name="T49" fmla="*/ 575345 h 1997423"/>
              <a:gd name="T50" fmla="*/ 3279567 w 3312812"/>
              <a:gd name="T51" fmla="*/ 445078 h 1997423"/>
              <a:gd name="T52" fmla="*/ 3268712 w 3312812"/>
              <a:gd name="T53" fmla="*/ 162834 h 1997423"/>
              <a:gd name="T54" fmla="*/ 3127597 w 3312812"/>
              <a:gd name="T55" fmla="*/ 65134 h 1997423"/>
              <a:gd name="T56" fmla="*/ 2997337 w 3312812"/>
              <a:gd name="T57" fmla="*/ 21711 h 1997423"/>
              <a:gd name="T58" fmla="*/ 2910496 w 3312812"/>
              <a:gd name="T59" fmla="*/ 0 h 1997423"/>
              <a:gd name="T60" fmla="*/ 2476296 w 3312812"/>
              <a:gd name="T61" fmla="*/ 54278 h 1997423"/>
              <a:gd name="T62" fmla="*/ 1857559 w 3312812"/>
              <a:gd name="T63" fmla="*/ 97700 h 1997423"/>
              <a:gd name="T64" fmla="*/ 1162838 w 3312812"/>
              <a:gd name="T65" fmla="*/ 86845 h 1997423"/>
              <a:gd name="T66" fmla="*/ 598377 w 3312812"/>
              <a:gd name="T67" fmla="*/ 65134 h 1997423"/>
              <a:gd name="T68" fmla="*/ 457261 w 3312812"/>
              <a:gd name="T69" fmla="*/ 43423 h 1997423"/>
              <a:gd name="T70" fmla="*/ 77335 w 3312812"/>
              <a:gd name="T71" fmla="*/ 75989 h 1997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312812" h="1997423">
                <a:moveTo>
                  <a:pt x="55625" y="86845"/>
                </a:moveTo>
                <a:cubicBezTo>
                  <a:pt x="46579" y="95891"/>
                  <a:pt x="30408" y="113734"/>
                  <a:pt x="23060" y="130267"/>
                </a:cubicBezTo>
                <a:cubicBezTo>
                  <a:pt x="15567" y="147128"/>
                  <a:pt x="16680" y="166645"/>
                  <a:pt x="12205" y="184545"/>
                </a:cubicBezTo>
                <a:cubicBezTo>
                  <a:pt x="9430" y="195646"/>
                  <a:pt x="4968" y="206256"/>
                  <a:pt x="1350" y="217111"/>
                </a:cubicBezTo>
                <a:cubicBezTo>
                  <a:pt x="4968" y="282245"/>
                  <a:pt x="0" y="348430"/>
                  <a:pt x="12205" y="412512"/>
                </a:cubicBezTo>
                <a:cubicBezTo>
                  <a:pt x="16617" y="435678"/>
                  <a:pt x="72776" y="460182"/>
                  <a:pt x="88191" y="466789"/>
                </a:cubicBezTo>
                <a:cubicBezTo>
                  <a:pt x="98708" y="471297"/>
                  <a:pt x="110042" y="473627"/>
                  <a:pt x="120756" y="477645"/>
                </a:cubicBezTo>
                <a:cubicBezTo>
                  <a:pt x="139001" y="484487"/>
                  <a:pt x="156786" y="492514"/>
                  <a:pt x="175031" y="499356"/>
                </a:cubicBezTo>
                <a:cubicBezTo>
                  <a:pt x="200380" y="508862"/>
                  <a:pt x="270738" y="529354"/>
                  <a:pt x="283581" y="531923"/>
                </a:cubicBezTo>
                <a:cubicBezTo>
                  <a:pt x="312186" y="537644"/>
                  <a:pt x="341474" y="539160"/>
                  <a:pt x="370421" y="542778"/>
                </a:cubicBezTo>
                <a:cubicBezTo>
                  <a:pt x="388513" y="550015"/>
                  <a:pt x="406032" y="558890"/>
                  <a:pt x="424696" y="564489"/>
                </a:cubicBezTo>
                <a:cubicBezTo>
                  <a:pt x="464770" y="576512"/>
                  <a:pt x="542912" y="582648"/>
                  <a:pt x="576667" y="586201"/>
                </a:cubicBezTo>
                <a:cubicBezTo>
                  <a:pt x="777425" y="607334"/>
                  <a:pt x="696253" y="597424"/>
                  <a:pt x="1010867" y="607912"/>
                </a:cubicBezTo>
                <a:cubicBezTo>
                  <a:pt x="1126564" y="654192"/>
                  <a:pt x="1004099" y="609026"/>
                  <a:pt x="1119418" y="640478"/>
                </a:cubicBezTo>
                <a:cubicBezTo>
                  <a:pt x="1141496" y="646499"/>
                  <a:pt x="1162629" y="655613"/>
                  <a:pt x="1184548" y="662189"/>
                </a:cubicBezTo>
                <a:cubicBezTo>
                  <a:pt x="1198838" y="666476"/>
                  <a:pt x="1213495" y="669426"/>
                  <a:pt x="1227968" y="673045"/>
                </a:cubicBezTo>
                <a:cubicBezTo>
                  <a:pt x="1274271" y="703915"/>
                  <a:pt x="1289786" y="718149"/>
                  <a:pt x="1336518" y="738178"/>
                </a:cubicBezTo>
                <a:cubicBezTo>
                  <a:pt x="1347035" y="742686"/>
                  <a:pt x="1358228" y="745415"/>
                  <a:pt x="1369083" y="749034"/>
                </a:cubicBezTo>
                <a:cubicBezTo>
                  <a:pt x="1376320" y="763508"/>
                  <a:pt x="1390119" y="776288"/>
                  <a:pt x="1390793" y="792456"/>
                </a:cubicBezTo>
                <a:cubicBezTo>
                  <a:pt x="1401037" y="1038329"/>
                  <a:pt x="1394815" y="1284643"/>
                  <a:pt x="1401648" y="1530634"/>
                </a:cubicBezTo>
                <a:cubicBezTo>
                  <a:pt x="1401921" y="1540451"/>
                  <a:pt x="1418030" y="1594191"/>
                  <a:pt x="1423358" y="1606623"/>
                </a:cubicBezTo>
                <a:cubicBezTo>
                  <a:pt x="1429732" y="1621497"/>
                  <a:pt x="1438372" y="1635313"/>
                  <a:pt x="1445068" y="1650045"/>
                </a:cubicBezTo>
                <a:cubicBezTo>
                  <a:pt x="1456471" y="1675133"/>
                  <a:pt x="1464568" y="1701770"/>
                  <a:pt x="1477633" y="1726034"/>
                </a:cubicBezTo>
                <a:cubicBezTo>
                  <a:pt x="1490003" y="1749009"/>
                  <a:pt x="1506091" y="1769791"/>
                  <a:pt x="1521054" y="1791168"/>
                </a:cubicBezTo>
                <a:cubicBezTo>
                  <a:pt x="1531429" y="1805990"/>
                  <a:pt x="1540826" y="1821797"/>
                  <a:pt x="1553619" y="1834590"/>
                </a:cubicBezTo>
                <a:cubicBezTo>
                  <a:pt x="1562844" y="1843815"/>
                  <a:pt x="1575747" y="1848473"/>
                  <a:pt x="1586184" y="1856301"/>
                </a:cubicBezTo>
                <a:cubicBezTo>
                  <a:pt x="1619188" y="1881056"/>
                  <a:pt x="1646979" y="1913839"/>
                  <a:pt x="1683879" y="1932290"/>
                </a:cubicBezTo>
                <a:cubicBezTo>
                  <a:pt x="1712826" y="1946764"/>
                  <a:pt x="1740016" y="1965477"/>
                  <a:pt x="1770719" y="1975712"/>
                </a:cubicBezTo>
                <a:lnTo>
                  <a:pt x="1835849" y="1997423"/>
                </a:lnTo>
                <a:cubicBezTo>
                  <a:pt x="1897361" y="1993805"/>
                  <a:pt x="1959448" y="1995709"/>
                  <a:pt x="2020385" y="1986568"/>
                </a:cubicBezTo>
                <a:cubicBezTo>
                  <a:pt x="2033287" y="1984633"/>
                  <a:pt x="2042334" y="1972440"/>
                  <a:pt x="2052950" y="1964857"/>
                </a:cubicBezTo>
                <a:cubicBezTo>
                  <a:pt x="2108851" y="1924925"/>
                  <a:pt x="2094873" y="1933787"/>
                  <a:pt x="2150645" y="1878012"/>
                </a:cubicBezTo>
                <a:cubicBezTo>
                  <a:pt x="2154263" y="1867156"/>
                  <a:pt x="2155735" y="1855329"/>
                  <a:pt x="2161500" y="1845445"/>
                </a:cubicBezTo>
                <a:cubicBezTo>
                  <a:pt x="2244891" y="1702482"/>
                  <a:pt x="2210770" y="1795325"/>
                  <a:pt x="2237485" y="1715179"/>
                </a:cubicBezTo>
                <a:cubicBezTo>
                  <a:pt x="2241103" y="1693468"/>
                  <a:pt x="2243565" y="1671532"/>
                  <a:pt x="2248340" y="1650045"/>
                </a:cubicBezTo>
                <a:cubicBezTo>
                  <a:pt x="2250822" y="1638875"/>
                  <a:pt x="2259195" y="1628921"/>
                  <a:pt x="2259195" y="1617479"/>
                </a:cubicBezTo>
                <a:cubicBezTo>
                  <a:pt x="2259195" y="1553077"/>
                  <a:pt x="2253879" y="1476802"/>
                  <a:pt x="2237485" y="1411223"/>
                </a:cubicBezTo>
                <a:cubicBezTo>
                  <a:pt x="2231096" y="1385666"/>
                  <a:pt x="2222562" y="1360688"/>
                  <a:pt x="2215775" y="1335234"/>
                </a:cubicBezTo>
                <a:cubicBezTo>
                  <a:pt x="2183128" y="1212802"/>
                  <a:pt x="2206630" y="1286088"/>
                  <a:pt x="2183210" y="1215823"/>
                </a:cubicBezTo>
                <a:cubicBezTo>
                  <a:pt x="2167085" y="1086819"/>
                  <a:pt x="2152695" y="1010172"/>
                  <a:pt x="2183210" y="857590"/>
                </a:cubicBezTo>
                <a:cubicBezTo>
                  <a:pt x="2201607" y="765598"/>
                  <a:pt x="2229753" y="763863"/>
                  <a:pt x="2280905" y="727323"/>
                </a:cubicBezTo>
                <a:cubicBezTo>
                  <a:pt x="2295627" y="716807"/>
                  <a:pt x="2308143" y="702847"/>
                  <a:pt x="2324325" y="694756"/>
                </a:cubicBezTo>
                <a:cubicBezTo>
                  <a:pt x="2337669" y="688084"/>
                  <a:pt x="2353272" y="687519"/>
                  <a:pt x="2367745" y="683901"/>
                </a:cubicBezTo>
                <a:cubicBezTo>
                  <a:pt x="2382218" y="676664"/>
                  <a:pt x="2396013" y="667871"/>
                  <a:pt x="2411165" y="662189"/>
                </a:cubicBezTo>
                <a:cubicBezTo>
                  <a:pt x="2428677" y="655622"/>
                  <a:pt x="2494134" y="643424"/>
                  <a:pt x="2508861" y="640478"/>
                </a:cubicBezTo>
                <a:cubicBezTo>
                  <a:pt x="2595190" y="582923"/>
                  <a:pt x="2530953" y="616341"/>
                  <a:pt x="2736816" y="629623"/>
                </a:cubicBezTo>
                <a:cubicBezTo>
                  <a:pt x="2783895" y="632661"/>
                  <a:pt x="2830893" y="636860"/>
                  <a:pt x="2877931" y="640478"/>
                </a:cubicBezTo>
                <a:cubicBezTo>
                  <a:pt x="2943061" y="636860"/>
                  <a:pt x="3008747" y="638848"/>
                  <a:pt x="3073322" y="629623"/>
                </a:cubicBezTo>
                <a:cubicBezTo>
                  <a:pt x="3086237" y="627778"/>
                  <a:pt x="3093896" y="613051"/>
                  <a:pt x="3105887" y="607912"/>
                </a:cubicBezTo>
                <a:cubicBezTo>
                  <a:pt x="3312812" y="519225"/>
                  <a:pt x="2975645" y="683891"/>
                  <a:pt x="3192727" y="575345"/>
                </a:cubicBezTo>
                <a:cubicBezTo>
                  <a:pt x="3214437" y="553634"/>
                  <a:pt x="3248148" y="539340"/>
                  <a:pt x="3257857" y="510212"/>
                </a:cubicBezTo>
                <a:lnTo>
                  <a:pt x="3279567" y="445078"/>
                </a:lnTo>
                <a:cubicBezTo>
                  <a:pt x="3293356" y="320971"/>
                  <a:pt x="3296902" y="342752"/>
                  <a:pt x="3279567" y="195400"/>
                </a:cubicBezTo>
                <a:cubicBezTo>
                  <a:pt x="3278230" y="184036"/>
                  <a:pt x="3275059" y="172355"/>
                  <a:pt x="3268712" y="162834"/>
                </a:cubicBezTo>
                <a:cubicBezTo>
                  <a:pt x="3243128" y="124457"/>
                  <a:pt x="3230459" y="131196"/>
                  <a:pt x="3192727" y="108556"/>
                </a:cubicBezTo>
                <a:cubicBezTo>
                  <a:pt x="3170353" y="95131"/>
                  <a:pt x="3152910" y="71463"/>
                  <a:pt x="3127597" y="65134"/>
                </a:cubicBezTo>
                <a:cubicBezTo>
                  <a:pt x="3093392" y="56582"/>
                  <a:pt x="3082749" y="55100"/>
                  <a:pt x="3051612" y="43423"/>
                </a:cubicBezTo>
                <a:cubicBezTo>
                  <a:pt x="3033367" y="36581"/>
                  <a:pt x="3016001" y="27310"/>
                  <a:pt x="2997337" y="21711"/>
                </a:cubicBezTo>
                <a:cubicBezTo>
                  <a:pt x="2979665" y="16409"/>
                  <a:pt x="2960961" y="15331"/>
                  <a:pt x="2943062" y="10856"/>
                </a:cubicBezTo>
                <a:cubicBezTo>
                  <a:pt x="2931961" y="8081"/>
                  <a:pt x="2921351" y="3619"/>
                  <a:pt x="2910496" y="0"/>
                </a:cubicBezTo>
                <a:cubicBezTo>
                  <a:pt x="2829658" y="3234"/>
                  <a:pt x="2658163" y="2459"/>
                  <a:pt x="2552281" y="21711"/>
                </a:cubicBezTo>
                <a:cubicBezTo>
                  <a:pt x="2510552" y="29298"/>
                  <a:pt x="2521200" y="39309"/>
                  <a:pt x="2476296" y="54278"/>
                </a:cubicBezTo>
                <a:cubicBezTo>
                  <a:pt x="2428237" y="70298"/>
                  <a:pt x="2353477" y="84769"/>
                  <a:pt x="2302615" y="86845"/>
                </a:cubicBezTo>
                <a:cubicBezTo>
                  <a:pt x="2154342" y="92897"/>
                  <a:pt x="2005911" y="94082"/>
                  <a:pt x="1857559" y="97700"/>
                </a:cubicBezTo>
                <a:cubicBezTo>
                  <a:pt x="1557479" y="115353"/>
                  <a:pt x="1634057" y="115905"/>
                  <a:pt x="1206258" y="97700"/>
                </a:cubicBezTo>
                <a:cubicBezTo>
                  <a:pt x="1191353" y="97066"/>
                  <a:pt x="1177183" y="90944"/>
                  <a:pt x="1162838" y="86845"/>
                </a:cubicBezTo>
                <a:cubicBezTo>
                  <a:pt x="1151836" y="83701"/>
                  <a:pt x="1141707" y="76429"/>
                  <a:pt x="1130273" y="75989"/>
                </a:cubicBezTo>
                <a:cubicBezTo>
                  <a:pt x="953068" y="69173"/>
                  <a:pt x="775676" y="68752"/>
                  <a:pt x="598377" y="65134"/>
                </a:cubicBezTo>
                <a:cubicBezTo>
                  <a:pt x="565812" y="61515"/>
                  <a:pt x="533066" y="59260"/>
                  <a:pt x="500681" y="54278"/>
                </a:cubicBezTo>
                <a:cubicBezTo>
                  <a:pt x="485936" y="52009"/>
                  <a:pt x="472180" y="43423"/>
                  <a:pt x="457261" y="43423"/>
                </a:cubicBezTo>
                <a:cubicBezTo>
                  <a:pt x="341418" y="43423"/>
                  <a:pt x="225688" y="50660"/>
                  <a:pt x="109901" y="54278"/>
                </a:cubicBezTo>
                <a:cubicBezTo>
                  <a:pt x="99046" y="61515"/>
                  <a:pt x="86560" y="66764"/>
                  <a:pt x="77335" y="75989"/>
                </a:cubicBezTo>
                <a:cubicBezTo>
                  <a:pt x="24938" y="128387"/>
                  <a:pt x="64671" y="77799"/>
                  <a:pt x="55625" y="86845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CED646D-EEC0-E04A-A4A1-5E2376F608F4}"/>
              </a:ext>
            </a:extLst>
          </p:cNvPr>
          <p:cNvSpPr>
            <a:spLocks/>
          </p:cNvSpPr>
          <p:nvPr/>
        </p:nvSpPr>
        <p:spPr bwMode="auto">
          <a:xfrm>
            <a:off x="2535238" y="1790700"/>
            <a:ext cx="1871662" cy="1770063"/>
          </a:xfrm>
          <a:custGeom>
            <a:avLst/>
            <a:gdLst>
              <a:gd name="T0" fmla="*/ 4885 w 1871951"/>
              <a:gd name="T1" fmla="*/ 141219 h 1769457"/>
              <a:gd name="T2" fmla="*/ 15738 w 1871951"/>
              <a:gd name="T3" fmla="*/ 771273 h 1769457"/>
              <a:gd name="T4" fmla="*/ 26589 w 1871951"/>
              <a:gd name="T5" fmla="*/ 836451 h 1769457"/>
              <a:gd name="T6" fmla="*/ 15738 w 1871951"/>
              <a:gd name="T7" fmla="*/ 1401328 h 1769457"/>
              <a:gd name="T8" fmla="*/ 26589 w 1871951"/>
              <a:gd name="T9" fmla="*/ 1662039 h 1769457"/>
              <a:gd name="T10" fmla="*/ 113402 w 1871951"/>
              <a:gd name="T11" fmla="*/ 1705491 h 1769457"/>
              <a:gd name="T12" fmla="*/ 189365 w 1871951"/>
              <a:gd name="T13" fmla="*/ 1738080 h 1769457"/>
              <a:gd name="T14" fmla="*/ 308732 w 1871951"/>
              <a:gd name="T15" fmla="*/ 1770669 h 1769457"/>
              <a:gd name="T16" fmla="*/ 504062 w 1871951"/>
              <a:gd name="T17" fmla="*/ 1759805 h 1769457"/>
              <a:gd name="T18" fmla="*/ 580024 w 1871951"/>
              <a:gd name="T19" fmla="*/ 1738080 h 1769457"/>
              <a:gd name="T20" fmla="*/ 601728 w 1871951"/>
              <a:gd name="T21" fmla="*/ 1694628 h 1769457"/>
              <a:gd name="T22" fmla="*/ 645134 w 1871951"/>
              <a:gd name="T23" fmla="*/ 1662039 h 1769457"/>
              <a:gd name="T24" fmla="*/ 666838 w 1871951"/>
              <a:gd name="T25" fmla="*/ 1596862 h 1769457"/>
              <a:gd name="T26" fmla="*/ 688542 w 1871951"/>
              <a:gd name="T27" fmla="*/ 1433916 h 1769457"/>
              <a:gd name="T28" fmla="*/ 699393 w 1871951"/>
              <a:gd name="T29" fmla="*/ 1390464 h 1769457"/>
              <a:gd name="T30" fmla="*/ 710244 w 1871951"/>
              <a:gd name="T31" fmla="*/ 1336148 h 1769457"/>
              <a:gd name="T32" fmla="*/ 688542 w 1871951"/>
              <a:gd name="T33" fmla="*/ 1118889 h 1769457"/>
              <a:gd name="T34" fmla="*/ 655987 w 1871951"/>
              <a:gd name="T35" fmla="*/ 890766 h 1769457"/>
              <a:gd name="T36" fmla="*/ 710244 w 1871951"/>
              <a:gd name="T37" fmla="*/ 619191 h 1769457"/>
              <a:gd name="T38" fmla="*/ 786207 w 1871951"/>
              <a:gd name="T39" fmla="*/ 608328 h 1769457"/>
              <a:gd name="T40" fmla="*/ 1046646 w 1871951"/>
              <a:gd name="T41" fmla="*/ 619191 h 1769457"/>
              <a:gd name="T42" fmla="*/ 1393900 w 1871951"/>
              <a:gd name="T43" fmla="*/ 630055 h 1769457"/>
              <a:gd name="T44" fmla="*/ 1556676 w 1871951"/>
              <a:gd name="T45" fmla="*/ 651780 h 1769457"/>
              <a:gd name="T46" fmla="*/ 1719450 w 1871951"/>
              <a:gd name="T47" fmla="*/ 630055 h 1769457"/>
              <a:gd name="T48" fmla="*/ 1752004 w 1871951"/>
              <a:gd name="T49" fmla="*/ 597465 h 1769457"/>
              <a:gd name="T50" fmla="*/ 1806263 w 1871951"/>
              <a:gd name="T51" fmla="*/ 510562 h 1769457"/>
              <a:gd name="T52" fmla="*/ 1817114 w 1871951"/>
              <a:gd name="T53" fmla="*/ 467109 h 1769457"/>
              <a:gd name="T54" fmla="*/ 1838818 w 1871951"/>
              <a:gd name="T55" fmla="*/ 423657 h 1769457"/>
              <a:gd name="T56" fmla="*/ 1860522 w 1871951"/>
              <a:gd name="T57" fmla="*/ 336753 h 1769457"/>
              <a:gd name="T58" fmla="*/ 1871373 w 1871951"/>
              <a:gd name="T59" fmla="*/ 293301 h 1769457"/>
              <a:gd name="T60" fmla="*/ 1849669 w 1871951"/>
              <a:gd name="T61" fmla="*/ 173808 h 1769457"/>
              <a:gd name="T62" fmla="*/ 1817114 w 1871951"/>
              <a:gd name="T63" fmla="*/ 141219 h 1769457"/>
              <a:gd name="T64" fmla="*/ 1795412 w 1871951"/>
              <a:gd name="T65" fmla="*/ 108630 h 1769457"/>
              <a:gd name="T66" fmla="*/ 1730302 w 1871951"/>
              <a:gd name="T67" fmla="*/ 65178 h 1769457"/>
              <a:gd name="T68" fmla="*/ 1600082 w 1871951"/>
              <a:gd name="T69" fmla="*/ 32589 h 1769457"/>
              <a:gd name="T70" fmla="*/ 1383047 w 1871951"/>
              <a:gd name="T71" fmla="*/ 10864 h 1769457"/>
              <a:gd name="T72" fmla="*/ 786207 w 1871951"/>
              <a:gd name="T73" fmla="*/ 21726 h 1769457"/>
              <a:gd name="T74" fmla="*/ 438952 w 1871951"/>
              <a:gd name="T75" fmla="*/ 0 h 1769457"/>
              <a:gd name="T76" fmla="*/ 221920 w 1871951"/>
              <a:gd name="T77" fmla="*/ 21726 h 1769457"/>
              <a:gd name="T78" fmla="*/ 189365 w 1871951"/>
              <a:gd name="T79" fmla="*/ 32589 h 1769457"/>
              <a:gd name="T80" fmla="*/ 113402 w 1871951"/>
              <a:gd name="T81" fmla="*/ 76041 h 1769457"/>
              <a:gd name="T82" fmla="*/ 48293 w 1871951"/>
              <a:gd name="T83" fmla="*/ 97766 h 1769457"/>
              <a:gd name="T84" fmla="*/ 4885 w 1871951"/>
              <a:gd name="T85" fmla="*/ 141219 h 176945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871951" h="1769457">
                <a:moveTo>
                  <a:pt x="4887" y="141123"/>
                </a:moveTo>
                <a:cubicBezTo>
                  <a:pt x="8505" y="350997"/>
                  <a:pt x="9186" y="560942"/>
                  <a:pt x="15742" y="770745"/>
                </a:cubicBezTo>
                <a:cubicBezTo>
                  <a:pt x="16429" y="792745"/>
                  <a:pt x="26597" y="813868"/>
                  <a:pt x="26597" y="835879"/>
                </a:cubicBezTo>
                <a:cubicBezTo>
                  <a:pt x="26597" y="1024077"/>
                  <a:pt x="19360" y="1212205"/>
                  <a:pt x="15742" y="1400368"/>
                </a:cubicBezTo>
                <a:cubicBezTo>
                  <a:pt x="19360" y="1487212"/>
                  <a:pt x="0" y="1578151"/>
                  <a:pt x="26597" y="1660901"/>
                </a:cubicBezTo>
                <a:cubicBezTo>
                  <a:pt x="36500" y="1691713"/>
                  <a:pt x="82735" y="1694088"/>
                  <a:pt x="113438" y="1704323"/>
                </a:cubicBezTo>
                <a:cubicBezTo>
                  <a:pt x="218276" y="1739272"/>
                  <a:pt x="55269" y="1683226"/>
                  <a:pt x="189423" y="1736890"/>
                </a:cubicBezTo>
                <a:cubicBezTo>
                  <a:pt x="244510" y="1758926"/>
                  <a:pt x="254321" y="1758555"/>
                  <a:pt x="308828" y="1769457"/>
                </a:cubicBezTo>
                <a:cubicBezTo>
                  <a:pt x="373958" y="1765838"/>
                  <a:pt x="439255" y="1764507"/>
                  <a:pt x="504218" y="1758601"/>
                </a:cubicBezTo>
                <a:cubicBezTo>
                  <a:pt x="522966" y="1756897"/>
                  <a:pt x="560922" y="1743318"/>
                  <a:pt x="580204" y="1736890"/>
                </a:cubicBezTo>
                <a:cubicBezTo>
                  <a:pt x="587441" y="1722416"/>
                  <a:pt x="591383" y="1705755"/>
                  <a:pt x="601914" y="1693468"/>
                </a:cubicBezTo>
                <a:cubicBezTo>
                  <a:pt x="613688" y="1679731"/>
                  <a:pt x="635299" y="1675955"/>
                  <a:pt x="645334" y="1660901"/>
                </a:cubicBezTo>
                <a:cubicBezTo>
                  <a:pt x="658028" y="1641859"/>
                  <a:pt x="662556" y="1618209"/>
                  <a:pt x="667044" y="1595768"/>
                </a:cubicBezTo>
                <a:cubicBezTo>
                  <a:pt x="694689" y="1457535"/>
                  <a:pt x="657027" y="1655037"/>
                  <a:pt x="688754" y="1432934"/>
                </a:cubicBezTo>
                <a:cubicBezTo>
                  <a:pt x="690864" y="1418165"/>
                  <a:pt x="696373" y="1404076"/>
                  <a:pt x="699609" y="1389512"/>
                </a:cubicBezTo>
                <a:cubicBezTo>
                  <a:pt x="703611" y="1371500"/>
                  <a:pt x="706846" y="1353327"/>
                  <a:pt x="710464" y="1335234"/>
                </a:cubicBezTo>
                <a:cubicBezTo>
                  <a:pt x="703227" y="1262864"/>
                  <a:pt x="698366" y="1190216"/>
                  <a:pt x="688754" y="1118123"/>
                </a:cubicBezTo>
                <a:cubicBezTo>
                  <a:pt x="638100" y="738201"/>
                  <a:pt x="693244" y="1297781"/>
                  <a:pt x="656189" y="890156"/>
                </a:cubicBezTo>
                <a:cubicBezTo>
                  <a:pt x="665534" y="665860"/>
                  <a:pt x="583086" y="641928"/>
                  <a:pt x="710464" y="618767"/>
                </a:cubicBezTo>
                <a:cubicBezTo>
                  <a:pt x="735637" y="614190"/>
                  <a:pt x="761121" y="611530"/>
                  <a:pt x="786449" y="607912"/>
                </a:cubicBezTo>
                <a:lnTo>
                  <a:pt x="1046970" y="618767"/>
                </a:lnTo>
                <a:lnTo>
                  <a:pt x="1394330" y="629623"/>
                </a:lnTo>
                <a:cubicBezTo>
                  <a:pt x="1450690" y="632372"/>
                  <a:pt x="1502166" y="642168"/>
                  <a:pt x="1557156" y="651334"/>
                </a:cubicBezTo>
                <a:cubicBezTo>
                  <a:pt x="1611431" y="644097"/>
                  <a:pt x="1667223" y="644279"/>
                  <a:pt x="1719981" y="629623"/>
                </a:cubicBezTo>
                <a:cubicBezTo>
                  <a:pt x="1734773" y="625514"/>
                  <a:pt x="1742556" y="608712"/>
                  <a:pt x="1752546" y="597056"/>
                </a:cubicBezTo>
                <a:cubicBezTo>
                  <a:pt x="1786366" y="557598"/>
                  <a:pt x="1784582" y="554692"/>
                  <a:pt x="1806821" y="510212"/>
                </a:cubicBezTo>
                <a:cubicBezTo>
                  <a:pt x="1810439" y="495738"/>
                  <a:pt x="1812438" y="480759"/>
                  <a:pt x="1817676" y="466789"/>
                </a:cubicBezTo>
                <a:cubicBezTo>
                  <a:pt x="1823358" y="451637"/>
                  <a:pt x="1834269" y="438719"/>
                  <a:pt x="1839386" y="423367"/>
                </a:cubicBezTo>
                <a:cubicBezTo>
                  <a:pt x="1848821" y="395059"/>
                  <a:pt x="1853859" y="365471"/>
                  <a:pt x="1861096" y="336523"/>
                </a:cubicBezTo>
                <a:lnTo>
                  <a:pt x="1871951" y="293101"/>
                </a:lnTo>
                <a:cubicBezTo>
                  <a:pt x="1871526" y="290123"/>
                  <a:pt x="1859990" y="190750"/>
                  <a:pt x="1850241" y="173689"/>
                </a:cubicBezTo>
                <a:cubicBezTo>
                  <a:pt x="1842625" y="160360"/>
                  <a:pt x="1827504" y="152917"/>
                  <a:pt x="1817676" y="141123"/>
                </a:cubicBezTo>
                <a:cubicBezTo>
                  <a:pt x="1809324" y="131100"/>
                  <a:pt x="1805784" y="117148"/>
                  <a:pt x="1795966" y="108556"/>
                </a:cubicBezTo>
                <a:cubicBezTo>
                  <a:pt x="1776330" y="91373"/>
                  <a:pt x="1755589" y="73386"/>
                  <a:pt x="1730836" y="65134"/>
                </a:cubicBezTo>
                <a:cubicBezTo>
                  <a:pt x="1651343" y="38635"/>
                  <a:pt x="1682011" y="45096"/>
                  <a:pt x="1600576" y="32567"/>
                </a:cubicBezTo>
                <a:cubicBezTo>
                  <a:pt x="1495426" y="16389"/>
                  <a:pt x="1517762" y="21187"/>
                  <a:pt x="1383475" y="10856"/>
                </a:cubicBezTo>
                <a:lnTo>
                  <a:pt x="786449" y="21712"/>
                </a:lnTo>
                <a:cubicBezTo>
                  <a:pt x="532615" y="21712"/>
                  <a:pt x="578339" y="27853"/>
                  <a:pt x="439088" y="0"/>
                </a:cubicBezTo>
                <a:cubicBezTo>
                  <a:pt x="366721" y="7237"/>
                  <a:pt x="294105" y="12305"/>
                  <a:pt x="221988" y="21712"/>
                </a:cubicBezTo>
                <a:cubicBezTo>
                  <a:pt x="210642" y="23192"/>
                  <a:pt x="199657" y="27450"/>
                  <a:pt x="189423" y="32567"/>
                </a:cubicBezTo>
                <a:cubicBezTo>
                  <a:pt x="111090" y="71735"/>
                  <a:pt x="208595" y="37925"/>
                  <a:pt x="113438" y="75989"/>
                </a:cubicBezTo>
                <a:cubicBezTo>
                  <a:pt x="92190" y="84488"/>
                  <a:pt x="48307" y="97700"/>
                  <a:pt x="48307" y="97700"/>
                </a:cubicBezTo>
                <a:lnTo>
                  <a:pt x="4887" y="141123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2591F3A0-A5AC-E845-882B-2C45328758B2}"/>
              </a:ext>
            </a:extLst>
          </p:cNvPr>
          <p:cNvSpPr>
            <a:spLocks/>
          </p:cNvSpPr>
          <p:nvPr/>
        </p:nvSpPr>
        <p:spPr bwMode="auto">
          <a:xfrm>
            <a:off x="2543175" y="1787525"/>
            <a:ext cx="712788" cy="1892300"/>
          </a:xfrm>
          <a:custGeom>
            <a:avLst/>
            <a:gdLst>
              <a:gd name="T0" fmla="*/ 61834 w 713209"/>
              <a:gd name="T1" fmla="*/ 68093 h 1891791"/>
              <a:gd name="T2" fmla="*/ 83520 w 713209"/>
              <a:gd name="T3" fmla="*/ 285322 h 1891791"/>
              <a:gd name="T4" fmla="*/ 94361 w 713209"/>
              <a:gd name="T5" fmla="*/ 372212 h 1891791"/>
              <a:gd name="T6" fmla="*/ 116045 w 713209"/>
              <a:gd name="T7" fmla="*/ 404797 h 1891791"/>
              <a:gd name="T8" fmla="*/ 116045 w 713209"/>
              <a:gd name="T9" fmla="*/ 926144 h 1891791"/>
              <a:gd name="T10" fmla="*/ 105204 w 713209"/>
              <a:gd name="T11" fmla="*/ 958729 h 1891791"/>
              <a:gd name="T12" fmla="*/ 94361 w 713209"/>
              <a:gd name="T13" fmla="*/ 1002174 h 1891791"/>
              <a:gd name="T14" fmla="*/ 50992 w 713209"/>
              <a:gd name="T15" fmla="*/ 1121650 h 1891791"/>
              <a:gd name="T16" fmla="*/ 29308 w 713209"/>
              <a:gd name="T17" fmla="*/ 1208541 h 1891791"/>
              <a:gd name="T18" fmla="*/ 18465 w 713209"/>
              <a:gd name="T19" fmla="*/ 1251987 h 1891791"/>
              <a:gd name="T20" fmla="*/ 18465 w 713209"/>
              <a:gd name="T21" fmla="*/ 1697304 h 1891791"/>
              <a:gd name="T22" fmla="*/ 29308 w 713209"/>
              <a:gd name="T23" fmla="*/ 1729887 h 1891791"/>
              <a:gd name="T24" fmla="*/ 50992 w 713209"/>
              <a:gd name="T25" fmla="*/ 1805918 h 1891791"/>
              <a:gd name="T26" fmla="*/ 94361 w 713209"/>
              <a:gd name="T27" fmla="*/ 1838502 h 1891791"/>
              <a:gd name="T28" fmla="*/ 126888 w 713209"/>
              <a:gd name="T29" fmla="*/ 1871086 h 1891791"/>
              <a:gd name="T30" fmla="*/ 181099 w 713209"/>
              <a:gd name="T31" fmla="*/ 1881947 h 1891791"/>
              <a:gd name="T32" fmla="*/ 213626 w 713209"/>
              <a:gd name="T33" fmla="*/ 1892809 h 1891791"/>
              <a:gd name="T34" fmla="*/ 387100 w 713209"/>
              <a:gd name="T35" fmla="*/ 1881947 h 1891791"/>
              <a:gd name="T36" fmla="*/ 430470 w 713209"/>
              <a:gd name="T37" fmla="*/ 1860224 h 1891791"/>
              <a:gd name="T38" fmla="*/ 560577 w 713209"/>
              <a:gd name="T39" fmla="*/ 1795057 h 1891791"/>
              <a:gd name="T40" fmla="*/ 636472 w 713209"/>
              <a:gd name="T41" fmla="*/ 1762472 h 1891791"/>
              <a:gd name="T42" fmla="*/ 668999 w 713209"/>
              <a:gd name="T43" fmla="*/ 1740749 h 1891791"/>
              <a:gd name="T44" fmla="*/ 690683 w 713209"/>
              <a:gd name="T45" fmla="*/ 1664720 h 1891791"/>
              <a:gd name="T46" fmla="*/ 712367 w 713209"/>
              <a:gd name="T47" fmla="*/ 1599551 h 1891791"/>
              <a:gd name="T48" fmla="*/ 701525 w 713209"/>
              <a:gd name="T49" fmla="*/ 1143372 h 1891791"/>
              <a:gd name="T50" fmla="*/ 679840 w 713209"/>
              <a:gd name="T51" fmla="*/ 1110789 h 1891791"/>
              <a:gd name="T52" fmla="*/ 625629 w 713209"/>
              <a:gd name="T53" fmla="*/ 1013034 h 1891791"/>
              <a:gd name="T54" fmla="*/ 593103 w 713209"/>
              <a:gd name="T55" fmla="*/ 1002174 h 1891791"/>
              <a:gd name="T56" fmla="*/ 560577 w 713209"/>
              <a:gd name="T57" fmla="*/ 904421 h 1891791"/>
              <a:gd name="T58" fmla="*/ 549734 w 713209"/>
              <a:gd name="T59" fmla="*/ 871837 h 1891791"/>
              <a:gd name="T60" fmla="*/ 571418 w 713209"/>
              <a:gd name="T61" fmla="*/ 448243 h 1891791"/>
              <a:gd name="T62" fmla="*/ 593103 w 713209"/>
              <a:gd name="T63" fmla="*/ 383074 h 1891791"/>
              <a:gd name="T64" fmla="*/ 603945 w 713209"/>
              <a:gd name="T65" fmla="*/ 350489 h 1891791"/>
              <a:gd name="T66" fmla="*/ 614788 w 713209"/>
              <a:gd name="T67" fmla="*/ 317906 h 1891791"/>
              <a:gd name="T68" fmla="*/ 571418 w 713209"/>
              <a:gd name="T69" fmla="*/ 144124 h 1891791"/>
              <a:gd name="T70" fmla="*/ 528050 w 713209"/>
              <a:gd name="T71" fmla="*/ 122401 h 1891791"/>
              <a:gd name="T72" fmla="*/ 462996 w 713209"/>
              <a:gd name="T73" fmla="*/ 68093 h 1891791"/>
              <a:gd name="T74" fmla="*/ 441311 w 713209"/>
              <a:gd name="T75" fmla="*/ 24649 h 1891791"/>
              <a:gd name="T76" fmla="*/ 408785 w 713209"/>
              <a:gd name="T77" fmla="*/ 13787 h 1891791"/>
              <a:gd name="T78" fmla="*/ 354574 w 713209"/>
              <a:gd name="T79" fmla="*/ 2925 h 1891791"/>
              <a:gd name="T80" fmla="*/ 159415 w 713209"/>
              <a:gd name="T81" fmla="*/ 35510 h 1891791"/>
              <a:gd name="T82" fmla="*/ 126888 w 713209"/>
              <a:gd name="T83" fmla="*/ 46370 h 1891791"/>
              <a:gd name="T84" fmla="*/ 94361 w 713209"/>
              <a:gd name="T85" fmla="*/ 57231 h 1891791"/>
              <a:gd name="T86" fmla="*/ 61834 w 713209"/>
              <a:gd name="T87" fmla="*/ 68093 h 189179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13209" h="1891791">
                <a:moveTo>
                  <a:pt x="61908" y="68057"/>
                </a:moveTo>
                <a:cubicBezTo>
                  <a:pt x="60099" y="106051"/>
                  <a:pt x="75870" y="212851"/>
                  <a:pt x="83618" y="285168"/>
                </a:cubicBezTo>
                <a:cubicBezTo>
                  <a:pt x="86726" y="314175"/>
                  <a:pt x="86797" y="343867"/>
                  <a:pt x="94473" y="372012"/>
                </a:cubicBezTo>
                <a:cubicBezTo>
                  <a:pt x="97906" y="384599"/>
                  <a:pt x="108946" y="393723"/>
                  <a:pt x="116183" y="404579"/>
                </a:cubicBezTo>
                <a:cubicBezTo>
                  <a:pt x="164880" y="599375"/>
                  <a:pt x="135722" y="466465"/>
                  <a:pt x="116183" y="925646"/>
                </a:cubicBezTo>
                <a:cubicBezTo>
                  <a:pt x="115697" y="937078"/>
                  <a:pt x="108471" y="947210"/>
                  <a:pt x="105328" y="958213"/>
                </a:cubicBezTo>
                <a:cubicBezTo>
                  <a:pt x="101230" y="972558"/>
                  <a:pt x="99191" y="987481"/>
                  <a:pt x="94473" y="1001635"/>
                </a:cubicBezTo>
                <a:cubicBezTo>
                  <a:pt x="72897" y="1066367"/>
                  <a:pt x="68786" y="1050105"/>
                  <a:pt x="51052" y="1121046"/>
                </a:cubicBezTo>
                <a:lnTo>
                  <a:pt x="29342" y="1207891"/>
                </a:lnTo>
                <a:lnTo>
                  <a:pt x="18487" y="1251313"/>
                </a:lnTo>
                <a:cubicBezTo>
                  <a:pt x="0" y="1454677"/>
                  <a:pt x="318" y="1396589"/>
                  <a:pt x="18487" y="1696391"/>
                </a:cubicBezTo>
                <a:cubicBezTo>
                  <a:pt x="19179" y="1707813"/>
                  <a:pt x="26199" y="1717955"/>
                  <a:pt x="29342" y="1728957"/>
                </a:cubicBezTo>
                <a:cubicBezTo>
                  <a:pt x="30045" y="1731417"/>
                  <a:pt x="45393" y="1798156"/>
                  <a:pt x="51052" y="1804946"/>
                </a:cubicBezTo>
                <a:cubicBezTo>
                  <a:pt x="62634" y="1818845"/>
                  <a:pt x="80737" y="1825738"/>
                  <a:pt x="94473" y="1837513"/>
                </a:cubicBezTo>
                <a:cubicBezTo>
                  <a:pt x="106129" y="1847504"/>
                  <a:pt x="113307" y="1863214"/>
                  <a:pt x="127038" y="1870080"/>
                </a:cubicBezTo>
                <a:cubicBezTo>
                  <a:pt x="143540" y="1878331"/>
                  <a:pt x="163414" y="1876460"/>
                  <a:pt x="181313" y="1880935"/>
                </a:cubicBezTo>
                <a:cubicBezTo>
                  <a:pt x="192414" y="1883710"/>
                  <a:pt x="203023" y="1888172"/>
                  <a:pt x="213878" y="1891791"/>
                </a:cubicBezTo>
                <a:cubicBezTo>
                  <a:pt x="271771" y="1888172"/>
                  <a:pt x="330194" y="1889540"/>
                  <a:pt x="387558" y="1880935"/>
                </a:cubicBezTo>
                <a:cubicBezTo>
                  <a:pt x="403561" y="1878534"/>
                  <a:pt x="415954" y="1865234"/>
                  <a:pt x="430978" y="1859224"/>
                </a:cubicBezTo>
                <a:cubicBezTo>
                  <a:pt x="575430" y="1801441"/>
                  <a:pt x="414848" y="1881929"/>
                  <a:pt x="561239" y="1794091"/>
                </a:cubicBezTo>
                <a:cubicBezTo>
                  <a:pt x="674184" y="1726321"/>
                  <a:pt x="547383" y="1806447"/>
                  <a:pt x="637224" y="1761524"/>
                </a:cubicBezTo>
                <a:cubicBezTo>
                  <a:pt x="648893" y="1755689"/>
                  <a:pt x="658934" y="1747050"/>
                  <a:pt x="669789" y="1739813"/>
                </a:cubicBezTo>
                <a:cubicBezTo>
                  <a:pt x="706273" y="1630356"/>
                  <a:pt x="650605" y="1800145"/>
                  <a:pt x="691499" y="1663824"/>
                </a:cubicBezTo>
                <a:cubicBezTo>
                  <a:pt x="698075" y="1641904"/>
                  <a:pt x="705972" y="1620402"/>
                  <a:pt x="713209" y="1598691"/>
                </a:cubicBezTo>
                <a:cubicBezTo>
                  <a:pt x="709591" y="1446713"/>
                  <a:pt x="712466" y="1294441"/>
                  <a:pt x="702354" y="1142757"/>
                </a:cubicBezTo>
                <a:cubicBezTo>
                  <a:pt x="701486" y="1129740"/>
                  <a:pt x="686478" y="1121860"/>
                  <a:pt x="680644" y="1110191"/>
                </a:cubicBezTo>
                <a:cubicBezTo>
                  <a:pt x="665352" y="1079605"/>
                  <a:pt x="667440" y="1026180"/>
                  <a:pt x="626369" y="1012490"/>
                </a:cubicBezTo>
                <a:lnTo>
                  <a:pt x="593804" y="1001635"/>
                </a:lnTo>
                <a:lnTo>
                  <a:pt x="561239" y="903935"/>
                </a:lnTo>
                <a:lnTo>
                  <a:pt x="550384" y="871368"/>
                </a:lnTo>
                <a:cubicBezTo>
                  <a:pt x="550825" y="859914"/>
                  <a:pt x="560146" y="523677"/>
                  <a:pt x="572094" y="448001"/>
                </a:cubicBezTo>
                <a:cubicBezTo>
                  <a:pt x="575663" y="425396"/>
                  <a:pt x="586567" y="404579"/>
                  <a:pt x="593804" y="382868"/>
                </a:cubicBezTo>
                <a:lnTo>
                  <a:pt x="604659" y="350301"/>
                </a:lnTo>
                <a:lnTo>
                  <a:pt x="615514" y="317735"/>
                </a:lnTo>
                <a:cubicBezTo>
                  <a:pt x="608193" y="222561"/>
                  <a:pt x="636487" y="190042"/>
                  <a:pt x="572094" y="144046"/>
                </a:cubicBezTo>
                <a:cubicBezTo>
                  <a:pt x="558926" y="134640"/>
                  <a:pt x="543147" y="129572"/>
                  <a:pt x="528674" y="122335"/>
                </a:cubicBezTo>
                <a:cubicBezTo>
                  <a:pt x="453566" y="9672"/>
                  <a:pt x="573727" y="178246"/>
                  <a:pt x="463543" y="68057"/>
                </a:cubicBezTo>
                <a:cubicBezTo>
                  <a:pt x="452101" y="56614"/>
                  <a:pt x="453275" y="36078"/>
                  <a:pt x="441833" y="24635"/>
                </a:cubicBezTo>
                <a:cubicBezTo>
                  <a:pt x="433742" y="16544"/>
                  <a:pt x="420369" y="16554"/>
                  <a:pt x="409268" y="13779"/>
                </a:cubicBezTo>
                <a:cubicBezTo>
                  <a:pt x="391369" y="9304"/>
                  <a:pt x="373085" y="6542"/>
                  <a:pt x="354993" y="2923"/>
                </a:cubicBezTo>
                <a:cubicBezTo>
                  <a:pt x="201932" y="15679"/>
                  <a:pt x="266065" y="0"/>
                  <a:pt x="159603" y="35490"/>
                </a:cubicBezTo>
                <a:lnTo>
                  <a:pt x="127038" y="46346"/>
                </a:lnTo>
                <a:lnTo>
                  <a:pt x="94473" y="57201"/>
                </a:lnTo>
                <a:cubicBezTo>
                  <a:pt x="55176" y="83400"/>
                  <a:pt x="63717" y="30063"/>
                  <a:pt x="61908" y="6805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A625C50-AEE0-394B-8CA1-AB5A694AD60A}"/>
              </a:ext>
            </a:extLst>
          </p:cNvPr>
          <p:cNvSpPr>
            <a:spLocks/>
          </p:cNvSpPr>
          <p:nvPr/>
        </p:nvSpPr>
        <p:spPr bwMode="auto">
          <a:xfrm>
            <a:off x="2517775" y="2865438"/>
            <a:ext cx="728663" cy="660400"/>
          </a:xfrm>
          <a:custGeom>
            <a:avLst/>
            <a:gdLst>
              <a:gd name="T0" fmla="*/ 577496 w 727287"/>
              <a:gd name="T1" fmla="*/ 620849 h 659292"/>
              <a:gd name="T2" fmla="*/ 76273 w 727287"/>
              <a:gd name="T3" fmla="*/ 620849 h 659292"/>
              <a:gd name="T4" fmla="*/ 54481 w 727287"/>
              <a:gd name="T5" fmla="*/ 588172 h 659292"/>
              <a:gd name="T6" fmla="*/ 32689 w 727287"/>
              <a:gd name="T7" fmla="*/ 522820 h 659292"/>
              <a:gd name="T8" fmla="*/ 0 w 727287"/>
              <a:gd name="T9" fmla="*/ 457467 h 659292"/>
              <a:gd name="T10" fmla="*/ 10897 w 727287"/>
              <a:gd name="T11" fmla="*/ 315870 h 659292"/>
              <a:gd name="T12" fmla="*/ 21792 w 727287"/>
              <a:gd name="T13" fmla="*/ 261410 h 659292"/>
              <a:gd name="T14" fmla="*/ 119858 w 727287"/>
              <a:gd name="T15" fmla="*/ 141597 h 659292"/>
              <a:gd name="T16" fmla="*/ 174339 w 727287"/>
              <a:gd name="T17" fmla="*/ 87136 h 659292"/>
              <a:gd name="T18" fmla="*/ 239716 w 727287"/>
              <a:gd name="T19" fmla="*/ 76245 h 659292"/>
              <a:gd name="T20" fmla="*/ 272403 w 727287"/>
              <a:gd name="T21" fmla="*/ 54460 h 659292"/>
              <a:gd name="T22" fmla="*/ 348676 w 727287"/>
              <a:gd name="T23" fmla="*/ 32677 h 659292"/>
              <a:gd name="T24" fmla="*/ 381365 w 727287"/>
              <a:gd name="T25" fmla="*/ 21784 h 659292"/>
              <a:gd name="T26" fmla="*/ 414053 w 727287"/>
              <a:gd name="T27" fmla="*/ 0 h 659292"/>
              <a:gd name="T28" fmla="*/ 512118 w 727287"/>
              <a:gd name="T29" fmla="*/ 10891 h 659292"/>
              <a:gd name="T30" fmla="*/ 577496 w 727287"/>
              <a:gd name="T31" fmla="*/ 54460 h 659292"/>
              <a:gd name="T32" fmla="*/ 610184 w 727287"/>
              <a:gd name="T33" fmla="*/ 76245 h 659292"/>
              <a:gd name="T34" fmla="*/ 631976 w 727287"/>
              <a:gd name="T35" fmla="*/ 108920 h 659292"/>
              <a:gd name="T36" fmla="*/ 642873 w 727287"/>
              <a:gd name="T37" fmla="*/ 141597 h 659292"/>
              <a:gd name="T38" fmla="*/ 675561 w 727287"/>
              <a:gd name="T39" fmla="*/ 152489 h 659292"/>
              <a:gd name="T40" fmla="*/ 686457 w 727287"/>
              <a:gd name="T41" fmla="*/ 185165 h 659292"/>
              <a:gd name="T42" fmla="*/ 708249 w 727287"/>
              <a:gd name="T43" fmla="*/ 217841 h 659292"/>
              <a:gd name="T44" fmla="*/ 730042 w 727287"/>
              <a:gd name="T45" fmla="*/ 304979 h 659292"/>
              <a:gd name="T46" fmla="*/ 719145 w 727287"/>
              <a:gd name="T47" fmla="*/ 511927 h 659292"/>
              <a:gd name="T48" fmla="*/ 697353 w 727287"/>
              <a:gd name="T49" fmla="*/ 577281 h 659292"/>
              <a:gd name="T50" fmla="*/ 631976 w 727287"/>
              <a:gd name="T51" fmla="*/ 609956 h 659292"/>
              <a:gd name="T52" fmla="*/ 577496 w 727287"/>
              <a:gd name="T53" fmla="*/ 620849 h 6592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727287" h="659292">
                <a:moveTo>
                  <a:pt x="575317" y="618767"/>
                </a:moveTo>
                <a:cubicBezTo>
                  <a:pt x="483049" y="620576"/>
                  <a:pt x="270495" y="659292"/>
                  <a:pt x="75985" y="618767"/>
                </a:cubicBezTo>
                <a:cubicBezTo>
                  <a:pt x="63213" y="616106"/>
                  <a:pt x="59574" y="598122"/>
                  <a:pt x="54275" y="586200"/>
                </a:cubicBezTo>
                <a:cubicBezTo>
                  <a:pt x="44981" y="565287"/>
                  <a:pt x="45259" y="540109"/>
                  <a:pt x="32565" y="521067"/>
                </a:cubicBezTo>
                <a:cubicBezTo>
                  <a:pt x="4508" y="478979"/>
                  <a:pt x="14980" y="500877"/>
                  <a:pt x="0" y="455933"/>
                </a:cubicBezTo>
                <a:cubicBezTo>
                  <a:pt x="3618" y="408892"/>
                  <a:pt x="5645" y="361702"/>
                  <a:pt x="10855" y="314811"/>
                </a:cubicBezTo>
                <a:cubicBezTo>
                  <a:pt x="12892" y="296473"/>
                  <a:pt x="14075" y="277330"/>
                  <a:pt x="21710" y="260533"/>
                </a:cubicBezTo>
                <a:cubicBezTo>
                  <a:pt x="74688" y="143975"/>
                  <a:pt x="51224" y="243402"/>
                  <a:pt x="119406" y="141122"/>
                </a:cubicBezTo>
                <a:cubicBezTo>
                  <a:pt x="135946" y="116310"/>
                  <a:pt x="142666" y="97183"/>
                  <a:pt x="173681" y="86844"/>
                </a:cubicBezTo>
                <a:cubicBezTo>
                  <a:pt x="194561" y="79884"/>
                  <a:pt x="217101" y="79607"/>
                  <a:pt x="238811" y="75989"/>
                </a:cubicBezTo>
                <a:cubicBezTo>
                  <a:pt x="249666" y="68752"/>
                  <a:pt x="259707" y="60113"/>
                  <a:pt x="271376" y="54278"/>
                </a:cubicBezTo>
                <a:cubicBezTo>
                  <a:pt x="288732" y="45599"/>
                  <a:pt x="331123" y="37207"/>
                  <a:pt x="347361" y="32567"/>
                </a:cubicBezTo>
                <a:cubicBezTo>
                  <a:pt x="358363" y="29423"/>
                  <a:pt x="369692" y="26828"/>
                  <a:pt x="379926" y="21711"/>
                </a:cubicBezTo>
                <a:cubicBezTo>
                  <a:pt x="391595" y="15876"/>
                  <a:pt x="401636" y="7237"/>
                  <a:pt x="412491" y="0"/>
                </a:cubicBezTo>
                <a:cubicBezTo>
                  <a:pt x="445056" y="3618"/>
                  <a:pt x="479102" y="493"/>
                  <a:pt x="510186" y="10855"/>
                </a:cubicBezTo>
                <a:cubicBezTo>
                  <a:pt x="534940" y="19107"/>
                  <a:pt x="553607" y="39804"/>
                  <a:pt x="575317" y="54278"/>
                </a:cubicBezTo>
                <a:lnTo>
                  <a:pt x="607882" y="75989"/>
                </a:lnTo>
                <a:cubicBezTo>
                  <a:pt x="615119" y="86844"/>
                  <a:pt x="623758" y="96886"/>
                  <a:pt x="629592" y="108555"/>
                </a:cubicBezTo>
                <a:cubicBezTo>
                  <a:pt x="634709" y="118790"/>
                  <a:pt x="632356" y="133030"/>
                  <a:pt x="640447" y="141122"/>
                </a:cubicBezTo>
                <a:cubicBezTo>
                  <a:pt x="648538" y="149213"/>
                  <a:pt x="662157" y="148359"/>
                  <a:pt x="673012" y="151978"/>
                </a:cubicBezTo>
                <a:cubicBezTo>
                  <a:pt x="676630" y="162833"/>
                  <a:pt x="678750" y="174309"/>
                  <a:pt x="683867" y="184544"/>
                </a:cubicBezTo>
                <a:cubicBezTo>
                  <a:pt x="689701" y="196213"/>
                  <a:pt x="701119" y="204850"/>
                  <a:pt x="705577" y="217111"/>
                </a:cubicBezTo>
                <a:cubicBezTo>
                  <a:pt x="715774" y="245154"/>
                  <a:pt x="727287" y="303956"/>
                  <a:pt x="727287" y="303956"/>
                </a:cubicBezTo>
                <a:cubicBezTo>
                  <a:pt x="723669" y="372708"/>
                  <a:pt x="724634" y="441855"/>
                  <a:pt x="716432" y="510211"/>
                </a:cubicBezTo>
                <a:cubicBezTo>
                  <a:pt x="713705" y="532934"/>
                  <a:pt x="713764" y="562650"/>
                  <a:pt x="694722" y="575345"/>
                </a:cubicBezTo>
                <a:cubicBezTo>
                  <a:pt x="665445" y="594864"/>
                  <a:pt x="663300" y="600420"/>
                  <a:pt x="629592" y="607911"/>
                </a:cubicBezTo>
                <a:cubicBezTo>
                  <a:pt x="608107" y="612686"/>
                  <a:pt x="667585" y="616958"/>
                  <a:pt x="575317" y="61876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848C066-24C6-7A40-9D41-8F573E875C03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8439" name="Title 1">
            <a:extLst>
              <a:ext uri="{FF2B5EF4-FFF2-40B4-BE49-F238E27FC236}">
                <a16:creationId xmlns:a16="http://schemas.microsoft.com/office/drawing/2014/main" id="{212EDCA0-1389-484D-BD7F-03BC4BA3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40" name="Picture 2">
            <a:extLst>
              <a:ext uri="{FF2B5EF4-FFF2-40B4-BE49-F238E27FC236}">
                <a16:creationId xmlns:a16="http://schemas.microsoft.com/office/drawing/2014/main" id="{C67E28E8-C8C0-5C43-B4D2-A7F1E741A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084263"/>
            <a:ext cx="1849437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3">
            <a:extLst>
              <a:ext uri="{FF2B5EF4-FFF2-40B4-BE49-F238E27FC236}">
                <a16:creationId xmlns:a16="http://schemas.microsoft.com/office/drawing/2014/main" id="{32392445-8159-684B-81DB-29255AB0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325" y="3484563"/>
            <a:ext cx="130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Robert Prim</a:t>
            </a:r>
          </a:p>
        </p:txBody>
      </p:sp>
      <p:sp>
        <p:nvSpPr>
          <p:cNvPr id="18442" name="TextBox 4">
            <a:extLst>
              <a:ext uri="{FF2B5EF4-FFF2-40B4-BE49-F238E27FC236}">
                <a16:creationId xmlns:a16="http://schemas.microsoft.com/office/drawing/2014/main" id="{4916DF0B-2B7F-4C4F-9CFB-475BC76F6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18443" name="TextBox 5">
            <a:extLst>
              <a:ext uri="{FF2B5EF4-FFF2-40B4-BE49-F238E27FC236}">
                <a16:creationId xmlns:a16="http://schemas.microsoft.com/office/drawing/2014/main" id="{D866E2C7-99A2-CA4E-BE21-E01BB1F8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7A2F587-127A-FE4B-B193-A4957A51DA61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1765300"/>
            <a:ext cx="3094038" cy="1622425"/>
            <a:chOff x="1148572" y="1222230"/>
            <a:chExt cx="3095049" cy="16227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80FE20-9189-2645-81D3-ADA1DFEFD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CDFB362-1417-624B-AC49-801D97068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6E02CB4-D381-C043-AC94-45C56F90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63746E-5499-B24B-AB79-03A1CB559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A90A7B7-B02C-1542-81AF-48D5A991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65A7A3-6A4F-B944-BF48-A89F36659914}"/>
                </a:ext>
              </a:extLst>
            </p:cNvPr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AE27F8-C971-184D-98B1-4D30DBE4735B}"/>
                </a:ext>
              </a:extLst>
            </p:cNvPr>
            <p:cNvCxnSpPr>
              <a:cxnSpLocks noChangeShapeType="1"/>
              <a:stCxn id="8" idx="4"/>
              <a:endCxn id="12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3DBF25-351F-CB4C-9B73-FDDCE4592BF6}"/>
                </a:ext>
              </a:extLst>
            </p:cNvPr>
            <p:cNvCxnSpPr>
              <a:cxnSpLocks noChangeShapeType="1"/>
              <a:stCxn id="12" idx="6"/>
              <a:endCxn id="11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3E6889-2426-0F4C-99A1-8D57EFDC8059}"/>
                </a:ext>
              </a:extLst>
            </p:cNvPr>
            <p:cNvCxnSpPr>
              <a:cxnSpLocks noChangeShapeType="1"/>
              <a:stCxn id="9" idx="4"/>
              <a:endCxn id="11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8494E7-7B65-EE4F-83AF-E2B32AC1F1A7}"/>
                </a:ext>
              </a:extLst>
            </p:cNvPr>
            <p:cNvCxnSpPr>
              <a:cxnSpLocks noChangeShapeType="1"/>
              <a:stCxn id="9" idx="6"/>
              <a:endCxn id="10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14F5A83-A49C-CA41-A244-7359E418E622}"/>
                </a:ext>
              </a:extLst>
            </p:cNvPr>
            <p:cNvCxnSpPr>
              <a:cxnSpLocks noChangeShapeType="1"/>
              <a:stCxn id="12" idx="7"/>
              <a:endCxn id="9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77" name="TextBox 18">
              <a:extLst>
                <a:ext uri="{FF2B5EF4-FFF2-40B4-BE49-F238E27FC236}">
                  <a16:creationId xmlns:a16="http://schemas.microsoft.com/office/drawing/2014/main" id="{8329D414-B60D-8B4D-87DF-A2294AEFA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8478" name="TextBox 19">
              <a:extLst>
                <a:ext uri="{FF2B5EF4-FFF2-40B4-BE49-F238E27FC236}">
                  <a16:creationId xmlns:a16="http://schemas.microsoft.com/office/drawing/2014/main" id="{5B6E1043-D228-5E4A-9518-C40D45256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8479" name="TextBox 20">
              <a:extLst>
                <a:ext uri="{FF2B5EF4-FFF2-40B4-BE49-F238E27FC236}">
                  <a16:creationId xmlns:a16="http://schemas.microsoft.com/office/drawing/2014/main" id="{83F8E776-F41C-5349-9AC3-5C56AA1B5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8480" name="TextBox 21">
              <a:extLst>
                <a:ext uri="{FF2B5EF4-FFF2-40B4-BE49-F238E27FC236}">
                  <a16:creationId xmlns:a16="http://schemas.microsoft.com/office/drawing/2014/main" id="{D5577F06-4876-8746-A0CE-743966F6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8481" name="TextBox 22">
              <a:extLst>
                <a:ext uri="{FF2B5EF4-FFF2-40B4-BE49-F238E27FC236}">
                  <a16:creationId xmlns:a16="http://schemas.microsoft.com/office/drawing/2014/main" id="{6454D936-80A3-E247-9868-1891F228F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8482" name="TextBox 23">
              <a:extLst>
                <a:ext uri="{FF2B5EF4-FFF2-40B4-BE49-F238E27FC236}">
                  <a16:creationId xmlns:a16="http://schemas.microsoft.com/office/drawing/2014/main" id="{B930D051-884F-A94C-9FDF-3EB888C41D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sp>
        <p:nvSpPr>
          <p:cNvPr id="18445" name="TextBox 24">
            <a:extLst>
              <a:ext uri="{FF2B5EF4-FFF2-40B4-BE49-F238E27FC236}">
                <a16:creationId xmlns:a16="http://schemas.microsoft.com/office/drawing/2014/main" id="{67E4D9C0-0389-C641-BF9A-C45512C2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18446" name="TextBox 25">
            <a:extLst>
              <a:ext uri="{FF2B5EF4-FFF2-40B4-BE49-F238E27FC236}">
                <a16:creationId xmlns:a16="http://schemas.microsoft.com/office/drawing/2014/main" id="{311D3B92-7E61-004A-8C40-307289FB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8447" name="TextBox 26">
            <a:extLst>
              <a:ext uri="{FF2B5EF4-FFF2-40B4-BE49-F238E27FC236}">
                <a16:creationId xmlns:a16="http://schemas.microsoft.com/office/drawing/2014/main" id="{9063159A-C044-8C4B-876B-F05EFC61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18448" name="TextBox 27">
            <a:extLst>
              <a:ext uri="{FF2B5EF4-FFF2-40B4-BE49-F238E27FC236}">
                <a16:creationId xmlns:a16="http://schemas.microsoft.com/office/drawing/2014/main" id="{2D957ABE-0F1B-1F40-B95D-C666EB1E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4CF16F6-1519-4847-AC3D-6B6D3FBC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4002088"/>
            <a:ext cx="303213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3D12D6-B754-FB46-B166-1BB74E5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AFFB459-B2BC-9D44-8F92-D46E8F6D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1F7A456-66D2-1948-A787-0098F31D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5154613"/>
            <a:ext cx="304800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589451-45C1-7745-8E1E-55361333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5154613"/>
            <a:ext cx="303213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AB2EBC46-A89E-9549-8D91-764CBF0E2B45}"/>
              </a:ext>
            </a:extLst>
          </p:cNvPr>
          <p:cNvGrpSpPr>
            <a:grpSpLocks/>
          </p:cNvGrpSpPr>
          <p:nvPr/>
        </p:nvGrpSpPr>
        <p:grpSpPr bwMode="auto">
          <a:xfrm>
            <a:off x="4548188" y="3824288"/>
            <a:ext cx="1227137" cy="369887"/>
            <a:chOff x="5850856" y="3466213"/>
            <a:chExt cx="1227048" cy="369332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152AE73-1564-6845-9226-059F6AA100AF}"/>
                </a:ext>
              </a:extLst>
            </p:cNvPr>
            <p:cNvCxnSpPr>
              <a:cxnSpLocks noChangeShapeType="1"/>
              <a:stCxn id="33" idx="6"/>
              <a:endCxn id="34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5" name="TextBox 39">
              <a:extLst>
                <a:ext uri="{FF2B5EF4-FFF2-40B4-BE49-F238E27FC236}">
                  <a16:creationId xmlns:a16="http://schemas.microsoft.com/office/drawing/2014/main" id="{24F034B5-82EB-9B4D-A274-F8170193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262BBBD8-B361-B34C-8E4B-362B9DEF168E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278313"/>
            <a:ext cx="301625" cy="876300"/>
            <a:chOff x="5436305" y="3920156"/>
            <a:chExt cx="301660" cy="8757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7A0B4C-8DAD-D246-AA49-E421DF80D0D9}"/>
                </a:ext>
              </a:extLst>
            </p:cNvPr>
            <p:cNvCxnSpPr>
              <a:cxnSpLocks noChangeShapeType="1"/>
              <a:stCxn id="33" idx="4"/>
              <a:endCxn id="37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3" name="TextBox 42">
              <a:extLst>
                <a:ext uri="{FF2B5EF4-FFF2-40B4-BE49-F238E27FC236}">
                  <a16:creationId xmlns:a16="http://schemas.microsoft.com/office/drawing/2014/main" id="{BD6DE394-30F4-684B-BFF7-BB30E3DE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2DBB3ED6-6461-2945-B41F-ED74E05E584F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4278313"/>
            <a:ext cx="419100" cy="876300"/>
            <a:chOff x="7198104" y="3920156"/>
            <a:chExt cx="418654" cy="87570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D65F0C-9EBA-8B42-9F1C-19AE92504D38}"/>
                </a:ext>
              </a:extLst>
            </p:cNvPr>
            <p:cNvCxnSpPr>
              <a:cxnSpLocks noChangeShapeType="1"/>
              <a:stCxn id="34" idx="4"/>
              <a:endCxn id="36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1" name="TextBox 51">
              <a:extLst>
                <a:ext uri="{FF2B5EF4-FFF2-40B4-BE49-F238E27FC236}">
                  <a16:creationId xmlns:a16="http://schemas.microsoft.com/office/drawing/2014/main" id="{32F25C2B-764C-E84E-9A2B-99498D1A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25C88292-60EB-FD41-A956-C8244777EF17}"/>
              </a:ext>
            </a:extLst>
          </p:cNvPr>
          <p:cNvGrpSpPr>
            <a:grpSpLocks/>
          </p:cNvGrpSpPr>
          <p:nvPr/>
        </p:nvGrpSpPr>
        <p:grpSpPr bwMode="auto">
          <a:xfrm>
            <a:off x="6080125" y="3806825"/>
            <a:ext cx="844550" cy="369888"/>
            <a:chOff x="7381844" y="3448126"/>
            <a:chExt cx="845570" cy="369332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C0CC6D5-083F-9E42-A974-2CC856ABE878}"/>
                </a:ext>
              </a:extLst>
            </p:cNvPr>
            <p:cNvCxnSpPr>
              <a:cxnSpLocks noChangeShapeType="1"/>
              <a:stCxn id="34" idx="6"/>
              <a:endCxn id="35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TextBox 54">
              <a:extLst>
                <a:ext uri="{FF2B5EF4-FFF2-40B4-BE49-F238E27FC236}">
                  <a16:creationId xmlns:a16="http://schemas.microsoft.com/office/drawing/2014/main" id="{056F683D-BF07-9E4C-AC3D-7498A5561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C1DAFBE9-C5C4-B042-92A1-DE4F2E3C14F0}"/>
              </a:ext>
            </a:extLst>
          </p:cNvPr>
          <p:cNvSpPr>
            <a:spLocks/>
          </p:cNvSpPr>
          <p:nvPr/>
        </p:nvSpPr>
        <p:spPr bwMode="auto">
          <a:xfrm>
            <a:off x="379413" y="3657600"/>
            <a:ext cx="8077200" cy="2887663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id="{C8A7B532-FD47-954D-8569-96BA72770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Reverse-Delete Algorithm</a:t>
            </a:r>
          </a:p>
        </p:txBody>
      </p:sp>
      <p:sp>
        <p:nvSpPr>
          <p:cNvPr id="19459" name="TextBox 4">
            <a:extLst>
              <a:ext uri="{FF2B5EF4-FFF2-40B4-BE49-F238E27FC236}">
                <a16:creationId xmlns:a16="http://schemas.microsoft.com/office/drawing/2014/main" id="{8EF1D685-D603-8F4A-B4BC-B4A8FBFD0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28950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6A2B4F08-B0F0-2842-BA51-45E97B985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95725"/>
            <a:ext cx="62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E</a:t>
            </a:r>
          </a:p>
        </p:txBody>
      </p:sp>
      <p:sp>
        <p:nvSpPr>
          <p:cNvPr id="19461" name="TextBox 6">
            <a:extLst>
              <a:ext uri="{FF2B5EF4-FFF2-40B4-BE49-F238E27FC236}">
                <a16:creationId xmlns:a16="http://schemas.microsoft.com/office/drawing/2014/main" id="{31F08D2B-0CEC-BC42-A2B6-BC51EFBC7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79925"/>
            <a:ext cx="4205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</a:t>
            </a:r>
            <a:r>
              <a:rPr lang="en-US" altLang="en-US" sz="1800">
                <a:solidFill>
                  <a:srgbClr val="FF0000"/>
                </a:solidFill>
              </a:rPr>
              <a:t>decreasing</a:t>
            </a:r>
            <a:r>
              <a:rPr lang="en-US" altLang="en-US" sz="1800"/>
              <a:t> order of their cost</a:t>
            </a:r>
          </a:p>
        </p:txBody>
      </p:sp>
      <p:sp>
        <p:nvSpPr>
          <p:cNvPr id="19462" name="TextBox 7">
            <a:extLst>
              <a:ext uri="{FF2B5EF4-FFF2-40B4-BE49-F238E27FC236}">
                <a16:creationId xmlns:a16="http://schemas.microsoft.com/office/drawing/2014/main" id="{F8DA5ECD-D8CF-D443-B987-0D3DAD5DE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167313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19463" name="TextBox 8">
            <a:extLst>
              <a:ext uri="{FF2B5EF4-FFF2-40B4-BE49-F238E27FC236}">
                <a16:creationId xmlns:a16="http://schemas.microsoft.com/office/drawing/2014/main" id="{9F5CA49B-2270-D341-8FA7-AC20F48E6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732463"/>
            <a:ext cx="6675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removed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disconnecting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then remove it</a:t>
            </a:r>
            <a:endParaRPr lang="en-US" altLang="en-US" sz="1800">
              <a:solidFill>
                <a:srgbClr val="660066"/>
              </a:solidFill>
            </a:endParaRPr>
          </a:p>
        </p:txBody>
      </p:sp>
      <p:grpSp>
        <p:nvGrpSpPr>
          <p:cNvPr id="2" name="Group 53">
            <a:extLst>
              <a:ext uri="{FF2B5EF4-FFF2-40B4-BE49-F238E27FC236}">
                <a16:creationId xmlns:a16="http://schemas.microsoft.com/office/drawing/2014/main" id="{8A9EFA6A-FB94-934C-AA82-BEFEC0E838FC}"/>
              </a:ext>
            </a:extLst>
          </p:cNvPr>
          <p:cNvGrpSpPr>
            <a:grpSpLocks/>
          </p:cNvGrpSpPr>
          <p:nvPr/>
        </p:nvGrpSpPr>
        <p:grpSpPr bwMode="auto">
          <a:xfrm>
            <a:off x="1149350" y="1222375"/>
            <a:ext cx="3094038" cy="1622425"/>
            <a:chOff x="1148572" y="1222230"/>
            <a:chExt cx="3095049" cy="16227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D61D1E9-85AC-F644-ABEF-CC645BA26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ABFCCA1-6076-0D43-AFB0-2502A5483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161AB0F-645F-3142-8E18-607E408B5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ED97BA5-4367-764D-BC59-05DE6BAF2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A6F334D-E6EA-C741-BD26-DD2AF9E9B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837875D-2D97-DF43-9AEE-98D8D62AF79F}"/>
                </a:ext>
              </a:extLst>
            </p:cNvPr>
            <p:cNvCxnSpPr>
              <a:cxnSpLocks noChangeShapeType="1"/>
              <a:stCxn id="11" idx="6"/>
              <a:endCxn id="12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EFD7163-BCE4-E44B-A62C-9EC9D1619214}"/>
                </a:ext>
              </a:extLst>
            </p:cNvPr>
            <p:cNvCxnSpPr>
              <a:cxnSpLocks noChangeShapeType="1"/>
              <a:stCxn id="11" idx="4"/>
              <a:endCxn id="15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498FB83-D71D-9146-92F6-334B4D10A849}"/>
                </a:ext>
              </a:extLst>
            </p:cNvPr>
            <p:cNvCxnSpPr>
              <a:cxnSpLocks noChangeShapeType="1"/>
              <a:stCxn id="15" idx="6"/>
              <a:endCxn id="14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40B9512-8D23-4947-86CF-BBE43371B7BB}"/>
                </a:ext>
              </a:extLst>
            </p:cNvPr>
            <p:cNvCxnSpPr>
              <a:cxnSpLocks noChangeShapeType="1"/>
              <a:stCxn id="12" idx="4"/>
              <a:endCxn id="14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A939F2F-F3D7-9C43-BB83-ACCEAF73F07E}"/>
                </a:ext>
              </a:extLst>
            </p:cNvPr>
            <p:cNvCxnSpPr>
              <a:cxnSpLocks noChangeShapeType="1"/>
              <a:stCxn id="12" idx="6"/>
              <a:endCxn id="13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0F402F3-8735-B647-9622-A540107C1927}"/>
                </a:ext>
              </a:extLst>
            </p:cNvPr>
            <p:cNvCxnSpPr>
              <a:cxnSpLocks noChangeShapeType="1"/>
              <a:stCxn id="15" idx="7"/>
              <a:endCxn id="12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00" name="TextBox 30">
              <a:extLst>
                <a:ext uri="{FF2B5EF4-FFF2-40B4-BE49-F238E27FC236}">
                  <a16:creationId xmlns:a16="http://schemas.microsoft.com/office/drawing/2014/main" id="{46791449-0F38-6649-BF56-B8E5FFCC4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9501" name="TextBox 31">
              <a:extLst>
                <a:ext uri="{FF2B5EF4-FFF2-40B4-BE49-F238E27FC236}">
                  <a16:creationId xmlns:a16="http://schemas.microsoft.com/office/drawing/2014/main" id="{902EBCBE-553B-2140-B522-728F40F091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9502" name="TextBox 32">
              <a:extLst>
                <a:ext uri="{FF2B5EF4-FFF2-40B4-BE49-F238E27FC236}">
                  <a16:creationId xmlns:a16="http://schemas.microsoft.com/office/drawing/2014/main" id="{E05D4CDD-E631-A449-B762-4D192CF41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9503" name="TextBox 33">
              <a:extLst>
                <a:ext uri="{FF2B5EF4-FFF2-40B4-BE49-F238E27FC236}">
                  <a16:creationId xmlns:a16="http://schemas.microsoft.com/office/drawing/2014/main" id="{A7DCCF4D-92CB-D946-AC71-1081665343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9504" name="TextBox 34">
              <a:extLst>
                <a:ext uri="{FF2B5EF4-FFF2-40B4-BE49-F238E27FC236}">
                  <a16:creationId xmlns:a16="http://schemas.microsoft.com/office/drawing/2014/main" id="{6B3997B9-52A3-6D4B-A4C5-B6B9F53B3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9505" name="TextBox 35">
              <a:extLst>
                <a:ext uri="{FF2B5EF4-FFF2-40B4-BE49-F238E27FC236}">
                  <a16:creationId xmlns:a16="http://schemas.microsoft.com/office/drawing/2014/main" id="{D0F0879C-0E86-6A4C-83D0-D3C4D2DEF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grpSp>
        <p:nvGrpSpPr>
          <p:cNvPr id="3" name="Group 60">
            <a:extLst>
              <a:ext uri="{FF2B5EF4-FFF2-40B4-BE49-F238E27FC236}">
                <a16:creationId xmlns:a16="http://schemas.microsoft.com/office/drawing/2014/main" id="{24FDE6F1-7C6C-E349-890C-EC253F76F835}"/>
              </a:ext>
            </a:extLst>
          </p:cNvPr>
          <p:cNvGrpSpPr>
            <a:grpSpLocks/>
          </p:cNvGrpSpPr>
          <p:nvPr/>
        </p:nvGrpSpPr>
        <p:grpSpPr bwMode="auto">
          <a:xfrm>
            <a:off x="5546725" y="3643313"/>
            <a:ext cx="2984500" cy="1427162"/>
            <a:chOff x="5546916" y="3643534"/>
            <a:chExt cx="2984438" cy="1427363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B5B685-5203-8245-9D5B-1A9F5F6AA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916" y="3643534"/>
              <a:ext cx="303207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8425000-83D1-A143-81D3-62B471EBF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234" y="3643534"/>
              <a:ext cx="304794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EDDE02B-D6F7-4D44-B024-1CA879AF6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8148" y="3643534"/>
              <a:ext cx="303206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A54C425-844E-0B4E-8F00-3D9B329DE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234" y="4794633"/>
              <a:ext cx="304794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9C5E92D-EF5A-A649-84DD-DF91BC475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916" y="4794633"/>
              <a:ext cx="303207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grpSp>
        <p:nvGrpSpPr>
          <p:cNvPr id="4" name="Group 54">
            <a:extLst>
              <a:ext uri="{FF2B5EF4-FFF2-40B4-BE49-F238E27FC236}">
                <a16:creationId xmlns:a16="http://schemas.microsoft.com/office/drawing/2014/main" id="{AFD812A9-41D6-D148-B452-27C62A723904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3465513"/>
            <a:ext cx="1227138" cy="369887"/>
            <a:chOff x="5850856" y="3466213"/>
            <a:chExt cx="1227048" cy="369332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D72E54AD-2FD4-9E4B-9F4F-D694100CC513}"/>
                </a:ext>
              </a:extLst>
            </p:cNvPr>
            <p:cNvCxnSpPr>
              <a:cxnSpLocks noChangeShapeType="1"/>
              <a:stCxn id="37" idx="6"/>
              <a:endCxn id="38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83" name="TextBox 47">
              <a:extLst>
                <a:ext uri="{FF2B5EF4-FFF2-40B4-BE49-F238E27FC236}">
                  <a16:creationId xmlns:a16="http://schemas.microsoft.com/office/drawing/2014/main" id="{55482548-2E7F-F544-88CA-CFE5A734F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5" name="Group 55">
            <a:extLst>
              <a:ext uri="{FF2B5EF4-FFF2-40B4-BE49-F238E27FC236}">
                <a16:creationId xmlns:a16="http://schemas.microsoft.com/office/drawing/2014/main" id="{E4A6A830-EFB1-5F43-8891-FBE5A2F739B5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3919538"/>
            <a:ext cx="301625" cy="876300"/>
            <a:chOff x="5436305" y="3920156"/>
            <a:chExt cx="301660" cy="875705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A87E5B9-1844-5F4B-A067-57D66CAD0627}"/>
                </a:ext>
              </a:extLst>
            </p:cNvPr>
            <p:cNvCxnSpPr>
              <a:cxnSpLocks noChangeShapeType="1"/>
              <a:stCxn id="37" idx="4"/>
              <a:endCxn id="41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81" name="TextBox 48">
              <a:extLst>
                <a:ext uri="{FF2B5EF4-FFF2-40B4-BE49-F238E27FC236}">
                  <a16:creationId xmlns:a16="http://schemas.microsoft.com/office/drawing/2014/main" id="{6F6BCAA8-823E-404B-BC34-C481A885DE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6" name="Group 56">
            <a:extLst>
              <a:ext uri="{FF2B5EF4-FFF2-40B4-BE49-F238E27FC236}">
                <a16:creationId xmlns:a16="http://schemas.microsoft.com/office/drawing/2014/main" id="{6B70BAB9-B4D8-8249-9139-2D1FC90813C8}"/>
              </a:ext>
            </a:extLst>
          </p:cNvPr>
          <p:cNvGrpSpPr>
            <a:grpSpLocks/>
          </p:cNvGrpSpPr>
          <p:nvPr/>
        </p:nvGrpSpPr>
        <p:grpSpPr bwMode="auto">
          <a:xfrm>
            <a:off x="5807075" y="3878263"/>
            <a:ext cx="1316038" cy="957262"/>
            <a:chOff x="5806346" y="3878969"/>
            <a:chExt cx="1316070" cy="956493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ED1F0B8-DE30-A14A-8212-34BB31443006}"/>
                </a:ext>
              </a:extLst>
            </p:cNvPr>
            <p:cNvCxnSpPr>
              <a:cxnSpLocks noChangeShapeType="1"/>
              <a:stCxn id="41" idx="7"/>
              <a:endCxn id="38" idx="3"/>
            </p:cNvCxnSpPr>
            <p:nvPr/>
          </p:nvCxnSpPr>
          <p:spPr bwMode="auto">
            <a:xfrm rot="5400000" flipH="1" flipV="1">
              <a:off x="5986135" y="3699181"/>
              <a:ext cx="956493" cy="1316070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9" name="TextBox 49">
              <a:extLst>
                <a:ext uri="{FF2B5EF4-FFF2-40B4-BE49-F238E27FC236}">
                  <a16:creationId xmlns:a16="http://schemas.microsoft.com/office/drawing/2014/main" id="{9966EE04-B867-C242-A3E0-CD71365EE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782" y="407132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</p:grpSp>
      <p:grpSp>
        <p:nvGrpSpPr>
          <p:cNvPr id="7" name="Group 57">
            <a:extLst>
              <a:ext uri="{FF2B5EF4-FFF2-40B4-BE49-F238E27FC236}">
                <a16:creationId xmlns:a16="http://schemas.microsoft.com/office/drawing/2014/main" id="{7883F3B6-E8A4-1949-BD13-274712F00E62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4618038"/>
            <a:ext cx="1227138" cy="369887"/>
            <a:chOff x="5850856" y="4618343"/>
            <a:chExt cx="1227048" cy="369332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1258D70-8155-2F4E-8F4C-42844C750352}"/>
                </a:ext>
              </a:extLst>
            </p:cNvPr>
            <p:cNvCxnSpPr>
              <a:cxnSpLocks noChangeShapeType="1"/>
              <a:stCxn id="41" idx="6"/>
              <a:endCxn id="40" idx="2"/>
            </p:cNvCxnSpPr>
            <p:nvPr/>
          </p:nvCxnSpPr>
          <p:spPr bwMode="auto">
            <a:xfrm>
              <a:off x="5850856" y="4932196"/>
              <a:ext cx="1227048" cy="1585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7" name="TextBox 50">
              <a:extLst>
                <a:ext uri="{FF2B5EF4-FFF2-40B4-BE49-F238E27FC236}">
                  <a16:creationId xmlns:a16="http://schemas.microsoft.com/office/drawing/2014/main" id="{4C33E4BF-7492-934B-97A1-E3E301BE8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6197" y="4618343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</p:grpSp>
      <p:grpSp>
        <p:nvGrpSpPr>
          <p:cNvPr id="8" name="Group 58">
            <a:extLst>
              <a:ext uri="{FF2B5EF4-FFF2-40B4-BE49-F238E27FC236}">
                <a16:creationId xmlns:a16="http://schemas.microsoft.com/office/drawing/2014/main" id="{BD7EC3BB-751D-184E-8E0C-4007D900103D}"/>
              </a:ext>
            </a:extLst>
          </p:cNvPr>
          <p:cNvGrpSpPr>
            <a:grpSpLocks/>
          </p:cNvGrpSpPr>
          <p:nvPr/>
        </p:nvGrpSpPr>
        <p:grpSpPr bwMode="auto">
          <a:xfrm>
            <a:off x="7197725" y="3919538"/>
            <a:ext cx="419100" cy="876300"/>
            <a:chOff x="7198104" y="3920156"/>
            <a:chExt cx="418654" cy="875705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6380BC3-A8E2-654F-B1F4-F464285D7556}"/>
                </a:ext>
              </a:extLst>
            </p:cNvPr>
            <p:cNvCxnSpPr>
              <a:cxnSpLocks noChangeShapeType="1"/>
              <a:stCxn id="38" idx="4"/>
              <a:endCxn id="40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5" name="TextBox 51">
              <a:extLst>
                <a:ext uri="{FF2B5EF4-FFF2-40B4-BE49-F238E27FC236}">
                  <a16:creationId xmlns:a16="http://schemas.microsoft.com/office/drawing/2014/main" id="{782D3D0F-467B-824C-97C3-5573E548C5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9" name="Group 59">
            <a:extLst>
              <a:ext uri="{FF2B5EF4-FFF2-40B4-BE49-F238E27FC236}">
                <a16:creationId xmlns:a16="http://schemas.microsoft.com/office/drawing/2014/main" id="{CE4D90DB-38BF-E84E-A68F-B2A07E9DFFFF}"/>
              </a:ext>
            </a:extLst>
          </p:cNvPr>
          <p:cNvGrpSpPr>
            <a:grpSpLocks/>
          </p:cNvGrpSpPr>
          <p:nvPr/>
        </p:nvGrpSpPr>
        <p:grpSpPr bwMode="auto">
          <a:xfrm>
            <a:off x="7381875" y="3448050"/>
            <a:ext cx="846138" cy="369888"/>
            <a:chOff x="7381844" y="3448126"/>
            <a:chExt cx="845570" cy="369332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1FC0A11-29FB-B244-BB09-E51801A82660}"/>
                </a:ext>
              </a:extLst>
            </p:cNvPr>
            <p:cNvCxnSpPr>
              <a:cxnSpLocks noChangeShapeType="1"/>
              <a:stCxn id="38" idx="6"/>
              <a:endCxn id="39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3" name="TextBox 52">
              <a:extLst>
                <a:ext uri="{FF2B5EF4-FFF2-40B4-BE49-F238E27FC236}">
                  <a16:creationId xmlns:a16="http://schemas.microsoft.com/office/drawing/2014/main" id="{1A10BB05-323B-AC4C-86FE-4285D820D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>
            <a:extLst>
              <a:ext uri="{FF2B5EF4-FFF2-40B4-BE49-F238E27FC236}">
                <a16:creationId xmlns:a16="http://schemas.microsoft.com/office/drawing/2014/main" id="{E8070921-A280-E543-BF36-89516EAC1836}"/>
              </a:ext>
            </a:extLst>
          </p:cNvPr>
          <p:cNvSpPr>
            <a:spLocks/>
          </p:cNvSpPr>
          <p:nvPr/>
        </p:nvSpPr>
        <p:spPr bwMode="auto">
          <a:xfrm>
            <a:off x="1035050" y="1800225"/>
            <a:ext cx="3367088" cy="1762125"/>
          </a:xfrm>
          <a:custGeom>
            <a:avLst/>
            <a:gdLst>
              <a:gd name="T0" fmla="*/ 17333 w 3367326"/>
              <a:gd name="T1" fmla="*/ 512020 h 1762625"/>
              <a:gd name="T2" fmla="*/ 39043 w 3367326"/>
              <a:gd name="T3" fmla="*/ 663998 h 1762625"/>
              <a:gd name="T4" fmla="*/ 17333 w 3367326"/>
              <a:gd name="T5" fmla="*/ 1098221 h 1762625"/>
              <a:gd name="T6" fmla="*/ 60753 w 3367326"/>
              <a:gd name="T7" fmla="*/ 1640999 h 1762625"/>
              <a:gd name="T8" fmla="*/ 266999 w 3367326"/>
              <a:gd name="T9" fmla="*/ 1716987 h 1762625"/>
              <a:gd name="T10" fmla="*/ 625215 w 3367326"/>
              <a:gd name="T11" fmla="*/ 1673565 h 1762625"/>
              <a:gd name="T12" fmla="*/ 766330 w 3367326"/>
              <a:gd name="T13" fmla="*/ 1630143 h 1762625"/>
              <a:gd name="T14" fmla="*/ 853170 w 3367326"/>
              <a:gd name="T15" fmla="*/ 1597576 h 1762625"/>
              <a:gd name="T16" fmla="*/ 1265661 w 3367326"/>
              <a:gd name="T17" fmla="*/ 1597576 h 1762625"/>
              <a:gd name="T18" fmla="*/ 1363356 w 3367326"/>
              <a:gd name="T19" fmla="*/ 1630143 h 1762625"/>
              <a:gd name="T20" fmla="*/ 1439341 w 3367326"/>
              <a:gd name="T21" fmla="*/ 1651854 h 1762625"/>
              <a:gd name="T22" fmla="*/ 1667297 w 3367326"/>
              <a:gd name="T23" fmla="*/ 1706132 h 1762625"/>
              <a:gd name="T24" fmla="*/ 1830122 w 3367326"/>
              <a:gd name="T25" fmla="*/ 1738699 h 1762625"/>
              <a:gd name="T26" fmla="*/ 2134063 w 3367326"/>
              <a:gd name="T27" fmla="*/ 1738699 h 1762625"/>
              <a:gd name="T28" fmla="*/ 2199193 w 3367326"/>
              <a:gd name="T29" fmla="*/ 1706132 h 1762625"/>
              <a:gd name="T30" fmla="*/ 2220903 w 3367326"/>
              <a:gd name="T31" fmla="*/ 1250198 h 1762625"/>
              <a:gd name="T32" fmla="*/ 2188338 w 3367326"/>
              <a:gd name="T33" fmla="*/ 957098 h 1762625"/>
              <a:gd name="T34" fmla="*/ 2286033 w 3367326"/>
              <a:gd name="T35" fmla="*/ 642287 h 1762625"/>
              <a:gd name="T36" fmla="*/ 2438003 w 3367326"/>
              <a:gd name="T37" fmla="*/ 609720 h 1762625"/>
              <a:gd name="T38" fmla="*/ 2904769 w 3367326"/>
              <a:gd name="T39" fmla="*/ 588009 h 1762625"/>
              <a:gd name="T40" fmla="*/ 3100160 w 3367326"/>
              <a:gd name="T41" fmla="*/ 555443 h 1762625"/>
              <a:gd name="T42" fmla="*/ 3241275 w 3367326"/>
              <a:gd name="T43" fmla="*/ 490309 h 1762625"/>
              <a:gd name="T44" fmla="*/ 3295550 w 3367326"/>
              <a:gd name="T45" fmla="*/ 403465 h 1762625"/>
              <a:gd name="T46" fmla="*/ 3338970 w 3367326"/>
              <a:gd name="T47" fmla="*/ 251487 h 1762625"/>
              <a:gd name="T48" fmla="*/ 3338970 w 3367326"/>
              <a:gd name="T49" fmla="*/ 88653 h 1762625"/>
              <a:gd name="T50" fmla="*/ 3111015 w 3367326"/>
              <a:gd name="T51" fmla="*/ 34376 h 1762625"/>
              <a:gd name="T52" fmla="*/ 2579119 w 3367326"/>
              <a:gd name="T53" fmla="*/ 12665 h 1762625"/>
              <a:gd name="T54" fmla="*/ 2036368 w 3367326"/>
              <a:gd name="T55" fmla="*/ 56087 h 1762625"/>
              <a:gd name="T56" fmla="*/ 1895252 w 3367326"/>
              <a:gd name="T57" fmla="*/ 77798 h 1762625"/>
              <a:gd name="T58" fmla="*/ 1569602 w 3367326"/>
              <a:gd name="T59" fmla="*/ 77798 h 1762625"/>
              <a:gd name="T60" fmla="*/ 755475 w 3367326"/>
              <a:gd name="T61" fmla="*/ 23520 h 1762625"/>
              <a:gd name="T62" fmla="*/ 570939 w 3367326"/>
              <a:gd name="T63" fmla="*/ 23520 h 1762625"/>
              <a:gd name="T64" fmla="*/ 429824 w 3367326"/>
              <a:gd name="T65" fmla="*/ 56087 h 1762625"/>
              <a:gd name="T66" fmla="*/ 104173 w 3367326"/>
              <a:gd name="T67" fmla="*/ 34376 h 1762625"/>
              <a:gd name="T68" fmla="*/ 6478 w 3367326"/>
              <a:gd name="T69" fmla="*/ 45231 h 176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67326" h="1762625">
                <a:moveTo>
                  <a:pt x="6478" y="77798"/>
                </a:moveTo>
                <a:cubicBezTo>
                  <a:pt x="8287" y="155596"/>
                  <a:pt x="11044" y="367371"/>
                  <a:pt x="17333" y="512020"/>
                </a:cubicBezTo>
                <a:cubicBezTo>
                  <a:pt x="18289" y="534010"/>
                  <a:pt x="25075" y="555364"/>
                  <a:pt x="28188" y="577154"/>
                </a:cubicBezTo>
                <a:cubicBezTo>
                  <a:pt x="32314" y="606034"/>
                  <a:pt x="35425" y="635050"/>
                  <a:pt x="39043" y="663998"/>
                </a:cubicBezTo>
                <a:cubicBezTo>
                  <a:pt x="35425" y="776172"/>
                  <a:pt x="33792" y="888428"/>
                  <a:pt x="28188" y="1000520"/>
                </a:cubicBezTo>
                <a:cubicBezTo>
                  <a:pt x="26552" y="1033247"/>
                  <a:pt x="17333" y="1065454"/>
                  <a:pt x="17333" y="1098221"/>
                </a:cubicBezTo>
                <a:cubicBezTo>
                  <a:pt x="17333" y="1268330"/>
                  <a:pt x="14623" y="1438865"/>
                  <a:pt x="28188" y="1608432"/>
                </a:cubicBezTo>
                <a:cubicBezTo>
                  <a:pt x="29412" y="1623735"/>
                  <a:pt x="47980" y="1632483"/>
                  <a:pt x="60753" y="1640999"/>
                </a:cubicBezTo>
                <a:cubicBezTo>
                  <a:pt x="103552" y="1669533"/>
                  <a:pt x="143208" y="1679340"/>
                  <a:pt x="191014" y="1695276"/>
                </a:cubicBezTo>
                <a:cubicBezTo>
                  <a:pt x="237740" y="1710852"/>
                  <a:pt x="212468" y="1703354"/>
                  <a:pt x="266999" y="1716987"/>
                </a:cubicBezTo>
                <a:cubicBezTo>
                  <a:pt x="272597" y="1716692"/>
                  <a:pt x="529907" y="1706395"/>
                  <a:pt x="581794" y="1695276"/>
                </a:cubicBezTo>
                <a:cubicBezTo>
                  <a:pt x="597617" y="1691885"/>
                  <a:pt x="609863" y="1678682"/>
                  <a:pt x="625215" y="1673565"/>
                </a:cubicBezTo>
                <a:cubicBezTo>
                  <a:pt x="642718" y="1667731"/>
                  <a:pt x="661398" y="1666328"/>
                  <a:pt x="679490" y="1662710"/>
                </a:cubicBezTo>
                <a:cubicBezTo>
                  <a:pt x="800377" y="1602264"/>
                  <a:pt x="648093" y="1674485"/>
                  <a:pt x="766330" y="1630143"/>
                </a:cubicBezTo>
                <a:cubicBezTo>
                  <a:pt x="781481" y="1624461"/>
                  <a:pt x="794599" y="1614114"/>
                  <a:pt x="809750" y="1608432"/>
                </a:cubicBezTo>
                <a:cubicBezTo>
                  <a:pt x="823719" y="1603193"/>
                  <a:pt x="838880" y="1601863"/>
                  <a:pt x="853170" y="1597576"/>
                </a:cubicBezTo>
                <a:cubicBezTo>
                  <a:pt x="875089" y="1591000"/>
                  <a:pt x="918300" y="1575865"/>
                  <a:pt x="918300" y="1575865"/>
                </a:cubicBezTo>
                <a:cubicBezTo>
                  <a:pt x="1008102" y="1580356"/>
                  <a:pt x="1165909" y="1585840"/>
                  <a:pt x="1265661" y="1597576"/>
                </a:cubicBezTo>
                <a:cubicBezTo>
                  <a:pt x="1283985" y="1599732"/>
                  <a:pt x="1301844" y="1604813"/>
                  <a:pt x="1319936" y="1608432"/>
                </a:cubicBezTo>
                <a:cubicBezTo>
                  <a:pt x="1334409" y="1615669"/>
                  <a:pt x="1348205" y="1624461"/>
                  <a:pt x="1363356" y="1630143"/>
                </a:cubicBezTo>
                <a:cubicBezTo>
                  <a:pt x="1377325" y="1635382"/>
                  <a:pt x="1392431" y="1636900"/>
                  <a:pt x="1406776" y="1640999"/>
                </a:cubicBezTo>
                <a:cubicBezTo>
                  <a:pt x="1417778" y="1644143"/>
                  <a:pt x="1428302" y="1648843"/>
                  <a:pt x="1439341" y="1651854"/>
                </a:cubicBezTo>
                <a:cubicBezTo>
                  <a:pt x="1468127" y="1659705"/>
                  <a:pt x="1526181" y="1673565"/>
                  <a:pt x="1526181" y="1673565"/>
                </a:cubicBezTo>
                <a:cubicBezTo>
                  <a:pt x="1595804" y="1719983"/>
                  <a:pt x="1526806" y="1681338"/>
                  <a:pt x="1667297" y="1706132"/>
                </a:cubicBezTo>
                <a:cubicBezTo>
                  <a:pt x="1693238" y="1710710"/>
                  <a:pt x="1717452" y="1722677"/>
                  <a:pt x="1743282" y="1727843"/>
                </a:cubicBezTo>
                <a:cubicBezTo>
                  <a:pt x="1771887" y="1733564"/>
                  <a:pt x="1801450" y="1733323"/>
                  <a:pt x="1830122" y="1738699"/>
                </a:cubicBezTo>
                <a:cubicBezTo>
                  <a:pt x="1859449" y="1744198"/>
                  <a:pt x="1916962" y="1760410"/>
                  <a:pt x="1916962" y="1760410"/>
                </a:cubicBezTo>
                <a:cubicBezTo>
                  <a:pt x="2043491" y="1752501"/>
                  <a:pt x="2050325" y="1762625"/>
                  <a:pt x="2134063" y="1738699"/>
                </a:cubicBezTo>
                <a:cubicBezTo>
                  <a:pt x="2145065" y="1735555"/>
                  <a:pt x="2156394" y="1732960"/>
                  <a:pt x="2166628" y="1727843"/>
                </a:cubicBezTo>
                <a:cubicBezTo>
                  <a:pt x="2178297" y="1722008"/>
                  <a:pt x="2188338" y="1713369"/>
                  <a:pt x="2199193" y="1706132"/>
                </a:cubicBezTo>
                <a:cubicBezTo>
                  <a:pt x="2203433" y="1697652"/>
                  <a:pt x="2231758" y="1646116"/>
                  <a:pt x="2231758" y="1630143"/>
                </a:cubicBezTo>
                <a:cubicBezTo>
                  <a:pt x="2231758" y="1503443"/>
                  <a:pt x="2227076" y="1376748"/>
                  <a:pt x="2220903" y="1250198"/>
                </a:cubicBezTo>
                <a:cubicBezTo>
                  <a:pt x="2220007" y="1231830"/>
                  <a:pt x="2203473" y="1152189"/>
                  <a:pt x="2199193" y="1130787"/>
                </a:cubicBezTo>
                <a:cubicBezTo>
                  <a:pt x="2195575" y="1072891"/>
                  <a:pt x="2193590" y="1014869"/>
                  <a:pt x="2188338" y="957098"/>
                </a:cubicBezTo>
                <a:cubicBezTo>
                  <a:pt x="2178069" y="844136"/>
                  <a:pt x="2152469" y="899520"/>
                  <a:pt x="2188338" y="729131"/>
                </a:cubicBezTo>
                <a:cubicBezTo>
                  <a:pt x="2194352" y="700562"/>
                  <a:pt x="2266719" y="644219"/>
                  <a:pt x="2286033" y="642287"/>
                </a:cubicBezTo>
                <a:lnTo>
                  <a:pt x="2394583" y="631431"/>
                </a:lnTo>
                <a:cubicBezTo>
                  <a:pt x="2409056" y="624194"/>
                  <a:pt x="2422304" y="613645"/>
                  <a:pt x="2438003" y="609720"/>
                </a:cubicBezTo>
                <a:cubicBezTo>
                  <a:pt x="2466304" y="602645"/>
                  <a:pt x="2495703" y="600220"/>
                  <a:pt x="2524844" y="598865"/>
                </a:cubicBezTo>
                <a:cubicBezTo>
                  <a:pt x="2651401" y="592978"/>
                  <a:pt x="2778127" y="591628"/>
                  <a:pt x="2904769" y="588009"/>
                </a:cubicBezTo>
                <a:cubicBezTo>
                  <a:pt x="2915624" y="584391"/>
                  <a:pt x="2926164" y="579636"/>
                  <a:pt x="2937334" y="577154"/>
                </a:cubicBezTo>
                <a:cubicBezTo>
                  <a:pt x="2986067" y="566324"/>
                  <a:pt x="3053114" y="560670"/>
                  <a:pt x="3100160" y="555443"/>
                </a:cubicBezTo>
                <a:cubicBezTo>
                  <a:pt x="3190525" y="532850"/>
                  <a:pt x="3101182" y="560360"/>
                  <a:pt x="3176145" y="522876"/>
                </a:cubicBezTo>
                <a:cubicBezTo>
                  <a:pt x="3266028" y="477932"/>
                  <a:pt x="3147948" y="552530"/>
                  <a:pt x="3241275" y="490309"/>
                </a:cubicBezTo>
                <a:cubicBezTo>
                  <a:pt x="3248512" y="475835"/>
                  <a:pt x="3254409" y="460610"/>
                  <a:pt x="3262985" y="446887"/>
                </a:cubicBezTo>
                <a:cubicBezTo>
                  <a:pt x="3272574" y="431545"/>
                  <a:pt x="3286574" y="419174"/>
                  <a:pt x="3295550" y="403465"/>
                </a:cubicBezTo>
                <a:cubicBezTo>
                  <a:pt x="3307006" y="383416"/>
                  <a:pt x="3312599" y="333710"/>
                  <a:pt x="3317260" y="316620"/>
                </a:cubicBezTo>
                <a:cubicBezTo>
                  <a:pt x="3323281" y="294541"/>
                  <a:pt x="3331733" y="273198"/>
                  <a:pt x="3338970" y="251487"/>
                </a:cubicBezTo>
                <a:lnTo>
                  <a:pt x="3349825" y="218920"/>
                </a:lnTo>
                <a:cubicBezTo>
                  <a:pt x="3346207" y="175498"/>
                  <a:pt x="3367326" y="121737"/>
                  <a:pt x="3338970" y="88653"/>
                </a:cubicBezTo>
                <a:cubicBezTo>
                  <a:pt x="3312644" y="57937"/>
                  <a:pt x="3258919" y="76312"/>
                  <a:pt x="3219565" y="66942"/>
                </a:cubicBezTo>
                <a:cubicBezTo>
                  <a:pt x="3182816" y="58192"/>
                  <a:pt x="3148233" y="40849"/>
                  <a:pt x="3111015" y="34376"/>
                </a:cubicBezTo>
                <a:cubicBezTo>
                  <a:pt x="3064535" y="26292"/>
                  <a:pt x="3017037" y="25444"/>
                  <a:pt x="2969899" y="23520"/>
                </a:cubicBezTo>
                <a:cubicBezTo>
                  <a:pt x="2839697" y="18205"/>
                  <a:pt x="2709379" y="16283"/>
                  <a:pt x="2579119" y="12665"/>
                </a:cubicBezTo>
                <a:lnTo>
                  <a:pt x="2264323" y="23520"/>
                </a:lnTo>
                <a:cubicBezTo>
                  <a:pt x="2206381" y="26570"/>
                  <a:pt x="2086765" y="46008"/>
                  <a:pt x="2036368" y="56087"/>
                </a:cubicBezTo>
                <a:cubicBezTo>
                  <a:pt x="2018276" y="59705"/>
                  <a:pt x="2000328" y="64136"/>
                  <a:pt x="1982092" y="66942"/>
                </a:cubicBezTo>
                <a:cubicBezTo>
                  <a:pt x="1953259" y="71378"/>
                  <a:pt x="1924168" y="73942"/>
                  <a:pt x="1895252" y="77798"/>
                </a:cubicBezTo>
                <a:lnTo>
                  <a:pt x="1819267" y="88653"/>
                </a:lnTo>
                <a:lnTo>
                  <a:pt x="1569602" y="77798"/>
                </a:lnTo>
                <a:cubicBezTo>
                  <a:pt x="1352534" y="72567"/>
                  <a:pt x="1135096" y="78987"/>
                  <a:pt x="918300" y="66942"/>
                </a:cubicBezTo>
                <a:cubicBezTo>
                  <a:pt x="520659" y="44850"/>
                  <a:pt x="896019" y="45143"/>
                  <a:pt x="755475" y="23520"/>
                </a:cubicBezTo>
                <a:cubicBezTo>
                  <a:pt x="719534" y="17990"/>
                  <a:pt x="683108" y="16283"/>
                  <a:pt x="646925" y="12665"/>
                </a:cubicBezTo>
                <a:cubicBezTo>
                  <a:pt x="621596" y="16283"/>
                  <a:pt x="596112" y="18943"/>
                  <a:pt x="570939" y="23520"/>
                </a:cubicBezTo>
                <a:cubicBezTo>
                  <a:pt x="440953" y="47155"/>
                  <a:pt x="599551" y="21986"/>
                  <a:pt x="494954" y="45231"/>
                </a:cubicBezTo>
                <a:cubicBezTo>
                  <a:pt x="473469" y="50006"/>
                  <a:pt x="451534" y="52468"/>
                  <a:pt x="429824" y="56087"/>
                </a:cubicBezTo>
                <a:cubicBezTo>
                  <a:pt x="332129" y="52468"/>
                  <a:pt x="234284" y="51734"/>
                  <a:pt x="136738" y="45231"/>
                </a:cubicBezTo>
                <a:cubicBezTo>
                  <a:pt x="125321" y="44470"/>
                  <a:pt x="115175" y="37520"/>
                  <a:pt x="104173" y="34376"/>
                </a:cubicBezTo>
                <a:cubicBezTo>
                  <a:pt x="8762" y="7115"/>
                  <a:pt x="106268" y="38692"/>
                  <a:pt x="28188" y="12665"/>
                </a:cubicBezTo>
                <a:cubicBezTo>
                  <a:pt x="20951" y="23520"/>
                  <a:pt x="11059" y="33015"/>
                  <a:pt x="6478" y="45231"/>
                </a:cubicBezTo>
                <a:cubicBezTo>
                  <a:pt x="0" y="62507"/>
                  <a:pt x="4669" y="0"/>
                  <a:pt x="6478" y="7779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1FDD72B5-7812-A746-B094-14A13848431B}"/>
              </a:ext>
            </a:extLst>
          </p:cNvPr>
          <p:cNvSpPr>
            <a:spLocks/>
          </p:cNvSpPr>
          <p:nvPr/>
        </p:nvSpPr>
        <p:spPr bwMode="auto">
          <a:xfrm>
            <a:off x="1095375" y="1770063"/>
            <a:ext cx="3313113" cy="1997075"/>
          </a:xfrm>
          <a:custGeom>
            <a:avLst/>
            <a:gdLst>
              <a:gd name="T0" fmla="*/ 23060 w 3312812"/>
              <a:gd name="T1" fmla="*/ 130267 h 1997423"/>
              <a:gd name="T2" fmla="*/ 1350 w 3312812"/>
              <a:gd name="T3" fmla="*/ 217111 h 1997423"/>
              <a:gd name="T4" fmla="*/ 88191 w 3312812"/>
              <a:gd name="T5" fmla="*/ 466789 h 1997423"/>
              <a:gd name="T6" fmla="*/ 175031 w 3312812"/>
              <a:gd name="T7" fmla="*/ 499356 h 1997423"/>
              <a:gd name="T8" fmla="*/ 370421 w 3312812"/>
              <a:gd name="T9" fmla="*/ 542778 h 1997423"/>
              <a:gd name="T10" fmla="*/ 576667 w 3312812"/>
              <a:gd name="T11" fmla="*/ 586201 h 1997423"/>
              <a:gd name="T12" fmla="*/ 1119418 w 3312812"/>
              <a:gd name="T13" fmla="*/ 640478 h 1997423"/>
              <a:gd name="T14" fmla="*/ 1227968 w 3312812"/>
              <a:gd name="T15" fmla="*/ 673045 h 1997423"/>
              <a:gd name="T16" fmla="*/ 1369083 w 3312812"/>
              <a:gd name="T17" fmla="*/ 749034 h 1997423"/>
              <a:gd name="T18" fmla="*/ 1401648 w 3312812"/>
              <a:gd name="T19" fmla="*/ 1530634 h 1997423"/>
              <a:gd name="T20" fmla="*/ 1445068 w 3312812"/>
              <a:gd name="T21" fmla="*/ 1650045 h 1997423"/>
              <a:gd name="T22" fmla="*/ 1521054 w 3312812"/>
              <a:gd name="T23" fmla="*/ 1791168 h 1997423"/>
              <a:gd name="T24" fmla="*/ 1586184 w 3312812"/>
              <a:gd name="T25" fmla="*/ 1856301 h 1997423"/>
              <a:gd name="T26" fmla="*/ 1770719 w 3312812"/>
              <a:gd name="T27" fmla="*/ 1975712 h 1997423"/>
              <a:gd name="T28" fmla="*/ 2020385 w 3312812"/>
              <a:gd name="T29" fmla="*/ 1986568 h 1997423"/>
              <a:gd name="T30" fmla="*/ 2150645 w 3312812"/>
              <a:gd name="T31" fmla="*/ 1878012 h 1997423"/>
              <a:gd name="T32" fmla="*/ 2237485 w 3312812"/>
              <a:gd name="T33" fmla="*/ 1715179 h 1997423"/>
              <a:gd name="T34" fmla="*/ 2259195 w 3312812"/>
              <a:gd name="T35" fmla="*/ 1617479 h 1997423"/>
              <a:gd name="T36" fmla="*/ 2215775 w 3312812"/>
              <a:gd name="T37" fmla="*/ 1335234 h 1997423"/>
              <a:gd name="T38" fmla="*/ 2183210 w 3312812"/>
              <a:gd name="T39" fmla="*/ 857590 h 1997423"/>
              <a:gd name="T40" fmla="*/ 2324325 w 3312812"/>
              <a:gd name="T41" fmla="*/ 694756 h 1997423"/>
              <a:gd name="T42" fmla="*/ 2411165 w 3312812"/>
              <a:gd name="T43" fmla="*/ 662189 h 1997423"/>
              <a:gd name="T44" fmla="*/ 2736816 w 3312812"/>
              <a:gd name="T45" fmla="*/ 629623 h 1997423"/>
              <a:gd name="T46" fmla="*/ 3073322 w 3312812"/>
              <a:gd name="T47" fmla="*/ 629623 h 1997423"/>
              <a:gd name="T48" fmla="*/ 3192727 w 3312812"/>
              <a:gd name="T49" fmla="*/ 575345 h 1997423"/>
              <a:gd name="T50" fmla="*/ 3279567 w 3312812"/>
              <a:gd name="T51" fmla="*/ 445078 h 1997423"/>
              <a:gd name="T52" fmla="*/ 3268712 w 3312812"/>
              <a:gd name="T53" fmla="*/ 162834 h 1997423"/>
              <a:gd name="T54" fmla="*/ 3127597 w 3312812"/>
              <a:gd name="T55" fmla="*/ 65134 h 1997423"/>
              <a:gd name="T56" fmla="*/ 2997337 w 3312812"/>
              <a:gd name="T57" fmla="*/ 21711 h 1997423"/>
              <a:gd name="T58" fmla="*/ 2910496 w 3312812"/>
              <a:gd name="T59" fmla="*/ 0 h 1997423"/>
              <a:gd name="T60" fmla="*/ 2476296 w 3312812"/>
              <a:gd name="T61" fmla="*/ 54278 h 1997423"/>
              <a:gd name="T62" fmla="*/ 1857559 w 3312812"/>
              <a:gd name="T63" fmla="*/ 97700 h 1997423"/>
              <a:gd name="T64" fmla="*/ 1162838 w 3312812"/>
              <a:gd name="T65" fmla="*/ 86845 h 1997423"/>
              <a:gd name="T66" fmla="*/ 598377 w 3312812"/>
              <a:gd name="T67" fmla="*/ 65134 h 1997423"/>
              <a:gd name="T68" fmla="*/ 457261 w 3312812"/>
              <a:gd name="T69" fmla="*/ 43423 h 1997423"/>
              <a:gd name="T70" fmla="*/ 77335 w 3312812"/>
              <a:gd name="T71" fmla="*/ 75989 h 1997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312812" h="1997423">
                <a:moveTo>
                  <a:pt x="55625" y="86845"/>
                </a:moveTo>
                <a:cubicBezTo>
                  <a:pt x="46579" y="95891"/>
                  <a:pt x="30408" y="113734"/>
                  <a:pt x="23060" y="130267"/>
                </a:cubicBezTo>
                <a:cubicBezTo>
                  <a:pt x="15567" y="147128"/>
                  <a:pt x="16680" y="166645"/>
                  <a:pt x="12205" y="184545"/>
                </a:cubicBezTo>
                <a:cubicBezTo>
                  <a:pt x="9430" y="195646"/>
                  <a:pt x="4968" y="206256"/>
                  <a:pt x="1350" y="217111"/>
                </a:cubicBezTo>
                <a:cubicBezTo>
                  <a:pt x="4968" y="282245"/>
                  <a:pt x="0" y="348430"/>
                  <a:pt x="12205" y="412512"/>
                </a:cubicBezTo>
                <a:cubicBezTo>
                  <a:pt x="16617" y="435678"/>
                  <a:pt x="72776" y="460182"/>
                  <a:pt x="88191" y="466789"/>
                </a:cubicBezTo>
                <a:cubicBezTo>
                  <a:pt x="98708" y="471297"/>
                  <a:pt x="110042" y="473627"/>
                  <a:pt x="120756" y="477645"/>
                </a:cubicBezTo>
                <a:cubicBezTo>
                  <a:pt x="139001" y="484487"/>
                  <a:pt x="156786" y="492514"/>
                  <a:pt x="175031" y="499356"/>
                </a:cubicBezTo>
                <a:cubicBezTo>
                  <a:pt x="200380" y="508862"/>
                  <a:pt x="270738" y="529354"/>
                  <a:pt x="283581" y="531923"/>
                </a:cubicBezTo>
                <a:cubicBezTo>
                  <a:pt x="312186" y="537644"/>
                  <a:pt x="341474" y="539160"/>
                  <a:pt x="370421" y="542778"/>
                </a:cubicBezTo>
                <a:cubicBezTo>
                  <a:pt x="388513" y="550015"/>
                  <a:pt x="406032" y="558890"/>
                  <a:pt x="424696" y="564489"/>
                </a:cubicBezTo>
                <a:cubicBezTo>
                  <a:pt x="464770" y="576512"/>
                  <a:pt x="542912" y="582648"/>
                  <a:pt x="576667" y="586201"/>
                </a:cubicBezTo>
                <a:cubicBezTo>
                  <a:pt x="777425" y="607334"/>
                  <a:pt x="696253" y="597424"/>
                  <a:pt x="1010867" y="607912"/>
                </a:cubicBezTo>
                <a:cubicBezTo>
                  <a:pt x="1126564" y="654192"/>
                  <a:pt x="1004099" y="609026"/>
                  <a:pt x="1119418" y="640478"/>
                </a:cubicBezTo>
                <a:cubicBezTo>
                  <a:pt x="1141496" y="646499"/>
                  <a:pt x="1162629" y="655613"/>
                  <a:pt x="1184548" y="662189"/>
                </a:cubicBezTo>
                <a:cubicBezTo>
                  <a:pt x="1198838" y="666476"/>
                  <a:pt x="1213495" y="669426"/>
                  <a:pt x="1227968" y="673045"/>
                </a:cubicBezTo>
                <a:cubicBezTo>
                  <a:pt x="1274271" y="703915"/>
                  <a:pt x="1289786" y="718149"/>
                  <a:pt x="1336518" y="738178"/>
                </a:cubicBezTo>
                <a:cubicBezTo>
                  <a:pt x="1347035" y="742686"/>
                  <a:pt x="1358228" y="745415"/>
                  <a:pt x="1369083" y="749034"/>
                </a:cubicBezTo>
                <a:cubicBezTo>
                  <a:pt x="1376320" y="763508"/>
                  <a:pt x="1390119" y="776288"/>
                  <a:pt x="1390793" y="792456"/>
                </a:cubicBezTo>
                <a:cubicBezTo>
                  <a:pt x="1401037" y="1038329"/>
                  <a:pt x="1394815" y="1284643"/>
                  <a:pt x="1401648" y="1530634"/>
                </a:cubicBezTo>
                <a:cubicBezTo>
                  <a:pt x="1401921" y="1540451"/>
                  <a:pt x="1418030" y="1594191"/>
                  <a:pt x="1423358" y="1606623"/>
                </a:cubicBezTo>
                <a:cubicBezTo>
                  <a:pt x="1429732" y="1621497"/>
                  <a:pt x="1438372" y="1635313"/>
                  <a:pt x="1445068" y="1650045"/>
                </a:cubicBezTo>
                <a:cubicBezTo>
                  <a:pt x="1456471" y="1675133"/>
                  <a:pt x="1464568" y="1701770"/>
                  <a:pt x="1477633" y="1726034"/>
                </a:cubicBezTo>
                <a:cubicBezTo>
                  <a:pt x="1490003" y="1749009"/>
                  <a:pt x="1506091" y="1769791"/>
                  <a:pt x="1521054" y="1791168"/>
                </a:cubicBezTo>
                <a:cubicBezTo>
                  <a:pt x="1531429" y="1805990"/>
                  <a:pt x="1540826" y="1821797"/>
                  <a:pt x="1553619" y="1834590"/>
                </a:cubicBezTo>
                <a:cubicBezTo>
                  <a:pt x="1562844" y="1843815"/>
                  <a:pt x="1575747" y="1848473"/>
                  <a:pt x="1586184" y="1856301"/>
                </a:cubicBezTo>
                <a:cubicBezTo>
                  <a:pt x="1619188" y="1881056"/>
                  <a:pt x="1646979" y="1913839"/>
                  <a:pt x="1683879" y="1932290"/>
                </a:cubicBezTo>
                <a:cubicBezTo>
                  <a:pt x="1712826" y="1946764"/>
                  <a:pt x="1740016" y="1965477"/>
                  <a:pt x="1770719" y="1975712"/>
                </a:cubicBezTo>
                <a:lnTo>
                  <a:pt x="1835849" y="1997423"/>
                </a:lnTo>
                <a:cubicBezTo>
                  <a:pt x="1897361" y="1993805"/>
                  <a:pt x="1959448" y="1995709"/>
                  <a:pt x="2020385" y="1986568"/>
                </a:cubicBezTo>
                <a:cubicBezTo>
                  <a:pt x="2033287" y="1984633"/>
                  <a:pt x="2042334" y="1972440"/>
                  <a:pt x="2052950" y="1964857"/>
                </a:cubicBezTo>
                <a:cubicBezTo>
                  <a:pt x="2108851" y="1924925"/>
                  <a:pt x="2094873" y="1933787"/>
                  <a:pt x="2150645" y="1878012"/>
                </a:cubicBezTo>
                <a:cubicBezTo>
                  <a:pt x="2154263" y="1867156"/>
                  <a:pt x="2155735" y="1855329"/>
                  <a:pt x="2161500" y="1845445"/>
                </a:cubicBezTo>
                <a:cubicBezTo>
                  <a:pt x="2244891" y="1702482"/>
                  <a:pt x="2210770" y="1795325"/>
                  <a:pt x="2237485" y="1715179"/>
                </a:cubicBezTo>
                <a:cubicBezTo>
                  <a:pt x="2241103" y="1693468"/>
                  <a:pt x="2243565" y="1671532"/>
                  <a:pt x="2248340" y="1650045"/>
                </a:cubicBezTo>
                <a:cubicBezTo>
                  <a:pt x="2250822" y="1638875"/>
                  <a:pt x="2259195" y="1628921"/>
                  <a:pt x="2259195" y="1617479"/>
                </a:cubicBezTo>
                <a:cubicBezTo>
                  <a:pt x="2259195" y="1553077"/>
                  <a:pt x="2253879" y="1476802"/>
                  <a:pt x="2237485" y="1411223"/>
                </a:cubicBezTo>
                <a:cubicBezTo>
                  <a:pt x="2231096" y="1385666"/>
                  <a:pt x="2222562" y="1360688"/>
                  <a:pt x="2215775" y="1335234"/>
                </a:cubicBezTo>
                <a:cubicBezTo>
                  <a:pt x="2183128" y="1212802"/>
                  <a:pt x="2206630" y="1286088"/>
                  <a:pt x="2183210" y="1215823"/>
                </a:cubicBezTo>
                <a:cubicBezTo>
                  <a:pt x="2167085" y="1086819"/>
                  <a:pt x="2152695" y="1010172"/>
                  <a:pt x="2183210" y="857590"/>
                </a:cubicBezTo>
                <a:cubicBezTo>
                  <a:pt x="2201607" y="765598"/>
                  <a:pt x="2229753" y="763863"/>
                  <a:pt x="2280905" y="727323"/>
                </a:cubicBezTo>
                <a:cubicBezTo>
                  <a:pt x="2295627" y="716807"/>
                  <a:pt x="2308143" y="702847"/>
                  <a:pt x="2324325" y="694756"/>
                </a:cubicBezTo>
                <a:cubicBezTo>
                  <a:pt x="2337669" y="688084"/>
                  <a:pt x="2353272" y="687519"/>
                  <a:pt x="2367745" y="683901"/>
                </a:cubicBezTo>
                <a:cubicBezTo>
                  <a:pt x="2382218" y="676664"/>
                  <a:pt x="2396013" y="667871"/>
                  <a:pt x="2411165" y="662189"/>
                </a:cubicBezTo>
                <a:cubicBezTo>
                  <a:pt x="2428677" y="655622"/>
                  <a:pt x="2494134" y="643424"/>
                  <a:pt x="2508861" y="640478"/>
                </a:cubicBezTo>
                <a:cubicBezTo>
                  <a:pt x="2595190" y="582923"/>
                  <a:pt x="2530953" y="616341"/>
                  <a:pt x="2736816" y="629623"/>
                </a:cubicBezTo>
                <a:cubicBezTo>
                  <a:pt x="2783895" y="632661"/>
                  <a:pt x="2830893" y="636860"/>
                  <a:pt x="2877931" y="640478"/>
                </a:cubicBezTo>
                <a:cubicBezTo>
                  <a:pt x="2943061" y="636860"/>
                  <a:pt x="3008747" y="638848"/>
                  <a:pt x="3073322" y="629623"/>
                </a:cubicBezTo>
                <a:cubicBezTo>
                  <a:pt x="3086237" y="627778"/>
                  <a:pt x="3093896" y="613051"/>
                  <a:pt x="3105887" y="607912"/>
                </a:cubicBezTo>
                <a:cubicBezTo>
                  <a:pt x="3312812" y="519225"/>
                  <a:pt x="2975645" y="683891"/>
                  <a:pt x="3192727" y="575345"/>
                </a:cubicBezTo>
                <a:cubicBezTo>
                  <a:pt x="3214437" y="553634"/>
                  <a:pt x="3248148" y="539340"/>
                  <a:pt x="3257857" y="510212"/>
                </a:cubicBezTo>
                <a:lnTo>
                  <a:pt x="3279567" y="445078"/>
                </a:lnTo>
                <a:cubicBezTo>
                  <a:pt x="3293356" y="320971"/>
                  <a:pt x="3296902" y="342752"/>
                  <a:pt x="3279567" y="195400"/>
                </a:cubicBezTo>
                <a:cubicBezTo>
                  <a:pt x="3278230" y="184036"/>
                  <a:pt x="3275059" y="172355"/>
                  <a:pt x="3268712" y="162834"/>
                </a:cubicBezTo>
                <a:cubicBezTo>
                  <a:pt x="3243128" y="124457"/>
                  <a:pt x="3230459" y="131196"/>
                  <a:pt x="3192727" y="108556"/>
                </a:cubicBezTo>
                <a:cubicBezTo>
                  <a:pt x="3170353" y="95131"/>
                  <a:pt x="3152910" y="71463"/>
                  <a:pt x="3127597" y="65134"/>
                </a:cubicBezTo>
                <a:cubicBezTo>
                  <a:pt x="3093392" y="56582"/>
                  <a:pt x="3082749" y="55100"/>
                  <a:pt x="3051612" y="43423"/>
                </a:cubicBezTo>
                <a:cubicBezTo>
                  <a:pt x="3033367" y="36581"/>
                  <a:pt x="3016001" y="27310"/>
                  <a:pt x="2997337" y="21711"/>
                </a:cubicBezTo>
                <a:cubicBezTo>
                  <a:pt x="2979665" y="16409"/>
                  <a:pt x="2960961" y="15331"/>
                  <a:pt x="2943062" y="10856"/>
                </a:cubicBezTo>
                <a:cubicBezTo>
                  <a:pt x="2931961" y="8081"/>
                  <a:pt x="2921351" y="3619"/>
                  <a:pt x="2910496" y="0"/>
                </a:cubicBezTo>
                <a:cubicBezTo>
                  <a:pt x="2829658" y="3234"/>
                  <a:pt x="2658163" y="2459"/>
                  <a:pt x="2552281" y="21711"/>
                </a:cubicBezTo>
                <a:cubicBezTo>
                  <a:pt x="2510552" y="29298"/>
                  <a:pt x="2521200" y="39309"/>
                  <a:pt x="2476296" y="54278"/>
                </a:cubicBezTo>
                <a:cubicBezTo>
                  <a:pt x="2428237" y="70298"/>
                  <a:pt x="2353477" y="84769"/>
                  <a:pt x="2302615" y="86845"/>
                </a:cubicBezTo>
                <a:cubicBezTo>
                  <a:pt x="2154342" y="92897"/>
                  <a:pt x="2005911" y="94082"/>
                  <a:pt x="1857559" y="97700"/>
                </a:cubicBezTo>
                <a:cubicBezTo>
                  <a:pt x="1557479" y="115353"/>
                  <a:pt x="1634057" y="115905"/>
                  <a:pt x="1206258" y="97700"/>
                </a:cubicBezTo>
                <a:cubicBezTo>
                  <a:pt x="1191353" y="97066"/>
                  <a:pt x="1177183" y="90944"/>
                  <a:pt x="1162838" y="86845"/>
                </a:cubicBezTo>
                <a:cubicBezTo>
                  <a:pt x="1151836" y="83701"/>
                  <a:pt x="1141707" y="76429"/>
                  <a:pt x="1130273" y="75989"/>
                </a:cubicBezTo>
                <a:cubicBezTo>
                  <a:pt x="953068" y="69173"/>
                  <a:pt x="775676" y="68752"/>
                  <a:pt x="598377" y="65134"/>
                </a:cubicBezTo>
                <a:cubicBezTo>
                  <a:pt x="565812" y="61515"/>
                  <a:pt x="533066" y="59260"/>
                  <a:pt x="500681" y="54278"/>
                </a:cubicBezTo>
                <a:cubicBezTo>
                  <a:pt x="485936" y="52009"/>
                  <a:pt x="472180" y="43423"/>
                  <a:pt x="457261" y="43423"/>
                </a:cubicBezTo>
                <a:cubicBezTo>
                  <a:pt x="341418" y="43423"/>
                  <a:pt x="225688" y="50660"/>
                  <a:pt x="109901" y="54278"/>
                </a:cubicBezTo>
                <a:cubicBezTo>
                  <a:pt x="99046" y="61515"/>
                  <a:pt x="86560" y="66764"/>
                  <a:pt x="77335" y="75989"/>
                </a:cubicBezTo>
                <a:cubicBezTo>
                  <a:pt x="24938" y="128387"/>
                  <a:pt x="64671" y="77799"/>
                  <a:pt x="55625" y="86845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CED646D-EEC0-E04A-A4A1-5E2376F608F4}"/>
              </a:ext>
            </a:extLst>
          </p:cNvPr>
          <p:cNvSpPr>
            <a:spLocks/>
          </p:cNvSpPr>
          <p:nvPr/>
        </p:nvSpPr>
        <p:spPr bwMode="auto">
          <a:xfrm>
            <a:off x="2535238" y="1790700"/>
            <a:ext cx="1871662" cy="1770063"/>
          </a:xfrm>
          <a:custGeom>
            <a:avLst/>
            <a:gdLst>
              <a:gd name="T0" fmla="*/ 4885 w 1871951"/>
              <a:gd name="T1" fmla="*/ 141219 h 1769457"/>
              <a:gd name="T2" fmla="*/ 15738 w 1871951"/>
              <a:gd name="T3" fmla="*/ 771273 h 1769457"/>
              <a:gd name="T4" fmla="*/ 26589 w 1871951"/>
              <a:gd name="T5" fmla="*/ 836451 h 1769457"/>
              <a:gd name="T6" fmla="*/ 15738 w 1871951"/>
              <a:gd name="T7" fmla="*/ 1401328 h 1769457"/>
              <a:gd name="T8" fmla="*/ 26589 w 1871951"/>
              <a:gd name="T9" fmla="*/ 1662039 h 1769457"/>
              <a:gd name="T10" fmla="*/ 113402 w 1871951"/>
              <a:gd name="T11" fmla="*/ 1705491 h 1769457"/>
              <a:gd name="T12" fmla="*/ 189365 w 1871951"/>
              <a:gd name="T13" fmla="*/ 1738080 h 1769457"/>
              <a:gd name="T14" fmla="*/ 308732 w 1871951"/>
              <a:gd name="T15" fmla="*/ 1770669 h 1769457"/>
              <a:gd name="T16" fmla="*/ 504062 w 1871951"/>
              <a:gd name="T17" fmla="*/ 1759805 h 1769457"/>
              <a:gd name="T18" fmla="*/ 580024 w 1871951"/>
              <a:gd name="T19" fmla="*/ 1738080 h 1769457"/>
              <a:gd name="T20" fmla="*/ 601728 w 1871951"/>
              <a:gd name="T21" fmla="*/ 1694628 h 1769457"/>
              <a:gd name="T22" fmla="*/ 645134 w 1871951"/>
              <a:gd name="T23" fmla="*/ 1662039 h 1769457"/>
              <a:gd name="T24" fmla="*/ 666838 w 1871951"/>
              <a:gd name="T25" fmla="*/ 1596862 h 1769457"/>
              <a:gd name="T26" fmla="*/ 688542 w 1871951"/>
              <a:gd name="T27" fmla="*/ 1433916 h 1769457"/>
              <a:gd name="T28" fmla="*/ 699393 w 1871951"/>
              <a:gd name="T29" fmla="*/ 1390464 h 1769457"/>
              <a:gd name="T30" fmla="*/ 710244 w 1871951"/>
              <a:gd name="T31" fmla="*/ 1336148 h 1769457"/>
              <a:gd name="T32" fmla="*/ 688542 w 1871951"/>
              <a:gd name="T33" fmla="*/ 1118889 h 1769457"/>
              <a:gd name="T34" fmla="*/ 655987 w 1871951"/>
              <a:gd name="T35" fmla="*/ 890766 h 1769457"/>
              <a:gd name="T36" fmla="*/ 710244 w 1871951"/>
              <a:gd name="T37" fmla="*/ 619191 h 1769457"/>
              <a:gd name="T38" fmla="*/ 786207 w 1871951"/>
              <a:gd name="T39" fmla="*/ 608328 h 1769457"/>
              <a:gd name="T40" fmla="*/ 1046646 w 1871951"/>
              <a:gd name="T41" fmla="*/ 619191 h 1769457"/>
              <a:gd name="T42" fmla="*/ 1393900 w 1871951"/>
              <a:gd name="T43" fmla="*/ 630055 h 1769457"/>
              <a:gd name="T44" fmla="*/ 1556676 w 1871951"/>
              <a:gd name="T45" fmla="*/ 651780 h 1769457"/>
              <a:gd name="T46" fmla="*/ 1719450 w 1871951"/>
              <a:gd name="T47" fmla="*/ 630055 h 1769457"/>
              <a:gd name="T48" fmla="*/ 1752004 w 1871951"/>
              <a:gd name="T49" fmla="*/ 597465 h 1769457"/>
              <a:gd name="T50" fmla="*/ 1806263 w 1871951"/>
              <a:gd name="T51" fmla="*/ 510562 h 1769457"/>
              <a:gd name="T52" fmla="*/ 1817114 w 1871951"/>
              <a:gd name="T53" fmla="*/ 467109 h 1769457"/>
              <a:gd name="T54" fmla="*/ 1838818 w 1871951"/>
              <a:gd name="T55" fmla="*/ 423657 h 1769457"/>
              <a:gd name="T56" fmla="*/ 1860522 w 1871951"/>
              <a:gd name="T57" fmla="*/ 336753 h 1769457"/>
              <a:gd name="T58" fmla="*/ 1871373 w 1871951"/>
              <a:gd name="T59" fmla="*/ 293301 h 1769457"/>
              <a:gd name="T60" fmla="*/ 1849669 w 1871951"/>
              <a:gd name="T61" fmla="*/ 173808 h 1769457"/>
              <a:gd name="T62" fmla="*/ 1817114 w 1871951"/>
              <a:gd name="T63" fmla="*/ 141219 h 1769457"/>
              <a:gd name="T64" fmla="*/ 1795412 w 1871951"/>
              <a:gd name="T65" fmla="*/ 108630 h 1769457"/>
              <a:gd name="T66" fmla="*/ 1730302 w 1871951"/>
              <a:gd name="T67" fmla="*/ 65178 h 1769457"/>
              <a:gd name="T68" fmla="*/ 1600082 w 1871951"/>
              <a:gd name="T69" fmla="*/ 32589 h 1769457"/>
              <a:gd name="T70" fmla="*/ 1383047 w 1871951"/>
              <a:gd name="T71" fmla="*/ 10864 h 1769457"/>
              <a:gd name="T72" fmla="*/ 786207 w 1871951"/>
              <a:gd name="T73" fmla="*/ 21726 h 1769457"/>
              <a:gd name="T74" fmla="*/ 438952 w 1871951"/>
              <a:gd name="T75" fmla="*/ 0 h 1769457"/>
              <a:gd name="T76" fmla="*/ 221920 w 1871951"/>
              <a:gd name="T77" fmla="*/ 21726 h 1769457"/>
              <a:gd name="T78" fmla="*/ 189365 w 1871951"/>
              <a:gd name="T79" fmla="*/ 32589 h 1769457"/>
              <a:gd name="T80" fmla="*/ 113402 w 1871951"/>
              <a:gd name="T81" fmla="*/ 76041 h 1769457"/>
              <a:gd name="T82" fmla="*/ 48293 w 1871951"/>
              <a:gd name="T83" fmla="*/ 97766 h 1769457"/>
              <a:gd name="T84" fmla="*/ 4885 w 1871951"/>
              <a:gd name="T85" fmla="*/ 141219 h 176945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871951" h="1769457">
                <a:moveTo>
                  <a:pt x="4887" y="141123"/>
                </a:moveTo>
                <a:cubicBezTo>
                  <a:pt x="8505" y="350997"/>
                  <a:pt x="9186" y="560942"/>
                  <a:pt x="15742" y="770745"/>
                </a:cubicBezTo>
                <a:cubicBezTo>
                  <a:pt x="16429" y="792745"/>
                  <a:pt x="26597" y="813868"/>
                  <a:pt x="26597" y="835879"/>
                </a:cubicBezTo>
                <a:cubicBezTo>
                  <a:pt x="26597" y="1024077"/>
                  <a:pt x="19360" y="1212205"/>
                  <a:pt x="15742" y="1400368"/>
                </a:cubicBezTo>
                <a:cubicBezTo>
                  <a:pt x="19360" y="1487212"/>
                  <a:pt x="0" y="1578151"/>
                  <a:pt x="26597" y="1660901"/>
                </a:cubicBezTo>
                <a:cubicBezTo>
                  <a:pt x="36500" y="1691713"/>
                  <a:pt x="82735" y="1694088"/>
                  <a:pt x="113438" y="1704323"/>
                </a:cubicBezTo>
                <a:cubicBezTo>
                  <a:pt x="218276" y="1739272"/>
                  <a:pt x="55269" y="1683226"/>
                  <a:pt x="189423" y="1736890"/>
                </a:cubicBezTo>
                <a:cubicBezTo>
                  <a:pt x="244510" y="1758926"/>
                  <a:pt x="254321" y="1758555"/>
                  <a:pt x="308828" y="1769457"/>
                </a:cubicBezTo>
                <a:cubicBezTo>
                  <a:pt x="373958" y="1765838"/>
                  <a:pt x="439255" y="1764507"/>
                  <a:pt x="504218" y="1758601"/>
                </a:cubicBezTo>
                <a:cubicBezTo>
                  <a:pt x="522966" y="1756897"/>
                  <a:pt x="560922" y="1743318"/>
                  <a:pt x="580204" y="1736890"/>
                </a:cubicBezTo>
                <a:cubicBezTo>
                  <a:pt x="587441" y="1722416"/>
                  <a:pt x="591383" y="1705755"/>
                  <a:pt x="601914" y="1693468"/>
                </a:cubicBezTo>
                <a:cubicBezTo>
                  <a:pt x="613688" y="1679731"/>
                  <a:pt x="635299" y="1675955"/>
                  <a:pt x="645334" y="1660901"/>
                </a:cubicBezTo>
                <a:cubicBezTo>
                  <a:pt x="658028" y="1641859"/>
                  <a:pt x="662556" y="1618209"/>
                  <a:pt x="667044" y="1595768"/>
                </a:cubicBezTo>
                <a:cubicBezTo>
                  <a:pt x="694689" y="1457535"/>
                  <a:pt x="657027" y="1655037"/>
                  <a:pt x="688754" y="1432934"/>
                </a:cubicBezTo>
                <a:cubicBezTo>
                  <a:pt x="690864" y="1418165"/>
                  <a:pt x="696373" y="1404076"/>
                  <a:pt x="699609" y="1389512"/>
                </a:cubicBezTo>
                <a:cubicBezTo>
                  <a:pt x="703611" y="1371500"/>
                  <a:pt x="706846" y="1353327"/>
                  <a:pt x="710464" y="1335234"/>
                </a:cubicBezTo>
                <a:cubicBezTo>
                  <a:pt x="703227" y="1262864"/>
                  <a:pt x="698366" y="1190216"/>
                  <a:pt x="688754" y="1118123"/>
                </a:cubicBezTo>
                <a:cubicBezTo>
                  <a:pt x="638100" y="738201"/>
                  <a:pt x="693244" y="1297781"/>
                  <a:pt x="656189" y="890156"/>
                </a:cubicBezTo>
                <a:cubicBezTo>
                  <a:pt x="665534" y="665860"/>
                  <a:pt x="583086" y="641928"/>
                  <a:pt x="710464" y="618767"/>
                </a:cubicBezTo>
                <a:cubicBezTo>
                  <a:pt x="735637" y="614190"/>
                  <a:pt x="761121" y="611530"/>
                  <a:pt x="786449" y="607912"/>
                </a:cubicBezTo>
                <a:lnTo>
                  <a:pt x="1046970" y="618767"/>
                </a:lnTo>
                <a:lnTo>
                  <a:pt x="1394330" y="629623"/>
                </a:lnTo>
                <a:cubicBezTo>
                  <a:pt x="1450690" y="632372"/>
                  <a:pt x="1502166" y="642168"/>
                  <a:pt x="1557156" y="651334"/>
                </a:cubicBezTo>
                <a:cubicBezTo>
                  <a:pt x="1611431" y="644097"/>
                  <a:pt x="1667223" y="644279"/>
                  <a:pt x="1719981" y="629623"/>
                </a:cubicBezTo>
                <a:cubicBezTo>
                  <a:pt x="1734773" y="625514"/>
                  <a:pt x="1742556" y="608712"/>
                  <a:pt x="1752546" y="597056"/>
                </a:cubicBezTo>
                <a:cubicBezTo>
                  <a:pt x="1786366" y="557598"/>
                  <a:pt x="1784582" y="554692"/>
                  <a:pt x="1806821" y="510212"/>
                </a:cubicBezTo>
                <a:cubicBezTo>
                  <a:pt x="1810439" y="495738"/>
                  <a:pt x="1812438" y="480759"/>
                  <a:pt x="1817676" y="466789"/>
                </a:cubicBezTo>
                <a:cubicBezTo>
                  <a:pt x="1823358" y="451637"/>
                  <a:pt x="1834269" y="438719"/>
                  <a:pt x="1839386" y="423367"/>
                </a:cubicBezTo>
                <a:cubicBezTo>
                  <a:pt x="1848821" y="395059"/>
                  <a:pt x="1853859" y="365471"/>
                  <a:pt x="1861096" y="336523"/>
                </a:cubicBezTo>
                <a:lnTo>
                  <a:pt x="1871951" y="293101"/>
                </a:lnTo>
                <a:cubicBezTo>
                  <a:pt x="1871526" y="290123"/>
                  <a:pt x="1859990" y="190750"/>
                  <a:pt x="1850241" y="173689"/>
                </a:cubicBezTo>
                <a:cubicBezTo>
                  <a:pt x="1842625" y="160360"/>
                  <a:pt x="1827504" y="152917"/>
                  <a:pt x="1817676" y="141123"/>
                </a:cubicBezTo>
                <a:cubicBezTo>
                  <a:pt x="1809324" y="131100"/>
                  <a:pt x="1805784" y="117148"/>
                  <a:pt x="1795966" y="108556"/>
                </a:cubicBezTo>
                <a:cubicBezTo>
                  <a:pt x="1776330" y="91373"/>
                  <a:pt x="1755589" y="73386"/>
                  <a:pt x="1730836" y="65134"/>
                </a:cubicBezTo>
                <a:cubicBezTo>
                  <a:pt x="1651343" y="38635"/>
                  <a:pt x="1682011" y="45096"/>
                  <a:pt x="1600576" y="32567"/>
                </a:cubicBezTo>
                <a:cubicBezTo>
                  <a:pt x="1495426" y="16389"/>
                  <a:pt x="1517762" y="21187"/>
                  <a:pt x="1383475" y="10856"/>
                </a:cubicBezTo>
                <a:lnTo>
                  <a:pt x="786449" y="21712"/>
                </a:lnTo>
                <a:cubicBezTo>
                  <a:pt x="532615" y="21712"/>
                  <a:pt x="578339" y="27853"/>
                  <a:pt x="439088" y="0"/>
                </a:cubicBezTo>
                <a:cubicBezTo>
                  <a:pt x="366721" y="7237"/>
                  <a:pt x="294105" y="12305"/>
                  <a:pt x="221988" y="21712"/>
                </a:cubicBezTo>
                <a:cubicBezTo>
                  <a:pt x="210642" y="23192"/>
                  <a:pt x="199657" y="27450"/>
                  <a:pt x="189423" y="32567"/>
                </a:cubicBezTo>
                <a:cubicBezTo>
                  <a:pt x="111090" y="71735"/>
                  <a:pt x="208595" y="37925"/>
                  <a:pt x="113438" y="75989"/>
                </a:cubicBezTo>
                <a:cubicBezTo>
                  <a:pt x="92190" y="84488"/>
                  <a:pt x="48307" y="97700"/>
                  <a:pt x="48307" y="97700"/>
                </a:cubicBezTo>
                <a:lnTo>
                  <a:pt x="4887" y="141123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2591F3A0-A5AC-E845-882B-2C45328758B2}"/>
              </a:ext>
            </a:extLst>
          </p:cNvPr>
          <p:cNvSpPr>
            <a:spLocks/>
          </p:cNvSpPr>
          <p:nvPr/>
        </p:nvSpPr>
        <p:spPr bwMode="auto">
          <a:xfrm>
            <a:off x="2543175" y="1787525"/>
            <a:ext cx="712788" cy="1892300"/>
          </a:xfrm>
          <a:custGeom>
            <a:avLst/>
            <a:gdLst>
              <a:gd name="T0" fmla="*/ 61834 w 713209"/>
              <a:gd name="T1" fmla="*/ 68093 h 1891791"/>
              <a:gd name="T2" fmla="*/ 83520 w 713209"/>
              <a:gd name="T3" fmla="*/ 285322 h 1891791"/>
              <a:gd name="T4" fmla="*/ 94361 w 713209"/>
              <a:gd name="T5" fmla="*/ 372212 h 1891791"/>
              <a:gd name="T6" fmla="*/ 116045 w 713209"/>
              <a:gd name="T7" fmla="*/ 404797 h 1891791"/>
              <a:gd name="T8" fmla="*/ 116045 w 713209"/>
              <a:gd name="T9" fmla="*/ 926144 h 1891791"/>
              <a:gd name="T10" fmla="*/ 105204 w 713209"/>
              <a:gd name="T11" fmla="*/ 958729 h 1891791"/>
              <a:gd name="T12" fmla="*/ 94361 w 713209"/>
              <a:gd name="T13" fmla="*/ 1002174 h 1891791"/>
              <a:gd name="T14" fmla="*/ 50992 w 713209"/>
              <a:gd name="T15" fmla="*/ 1121650 h 1891791"/>
              <a:gd name="T16" fmla="*/ 29308 w 713209"/>
              <a:gd name="T17" fmla="*/ 1208541 h 1891791"/>
              <a:gd name="T18" fmla="*/ 18465 w 713209"/>
              <a:gd name="T19" fmla="*/ 1251987 h 1891791"/>
              <a:gd name="T20" fmla="*/ 18465 w 713209"/>
              <a:gd name="T21" fmla="*/ 1697304 h 1891791"/>
              <a:gd name="T22" fmla="*/ 29308 w 713209"/>
              <a:gd name="T23" fmla="*/ 1729887 h 1891791"/>
              <a:gd name="T24" fmla="*/ 50992 w 713209"/>
              <a:gd name="T25" fmla="*/ 1805918 h 1891791"/>
              <a:gd name="T26" fmla="*/ 94361 w 713209"/>
              <a:gd name="T27" fmla="*/ 1838502 h 1891791"/>
              <a:gd name="T28" fmla="*/ 126888 w 713209"/>
              <a:gd name="T29" fmla="*/ 1871086 h 1891791"/>
              <a:gd name="T30" fmla="*/ 181099 w 713209"/>
              <a:gd name="T31" fmla="*/ 1881947 h 1891791"/>
              <a:gd name="T32" fmla="*/ 213626 w 713209"/>
              <a:gd name="T33" fmla="*/ 1892809 h 1891791"/>
              <a:gd name="T34" fmla="*/ 387100 w 713209"/>
              <a:gd name="T35" fmla="*/ 1881947 h 1891791"/>
              <a:gd name="T36" fmla="*/ 430470 w 713209"/>
              <a:gd name="T37" fmla="*/ 1860224 h 1891791"/>
              <a:gd name="T38" fmla="*/ 560577 w 713209"/>
              <a:gd name="T39" fmla="*/ 1795057 h 1891791"/>
              <a:gd name="T40" fmla="*/ 636472 w 713209"/>
              <a:gd name="T41" fmla="*/ 1762472 h 1891791"/>
              <a:gd name="T42" fmla="*/ 668999 w 713209"/>
              <a:gd name="T43" fmla="*/ 1740749 h 1891791"/>
              <a:gd name="T44" fmla="*/ 690683 w 713209"/>
              <a:gd name="T45" fmla="*/ 1664720 h 1891791"/>
              <a:gd name="T46" fmla="*/ 712367 w 713209"/>
              <a:gd name="T47" fmla="*/ 1599551 h 1891791"/>
              <a:gd name="T48" fmla="*/ 701525 w 713209"/>
              <a:gd name="T49" fmla="*/ 1143372 h 1891791"/>
              <a:gd name="T50" fmla="*/ 679840 w 713209"/>
              <a:gd name="T51" fmla="*/ 1110789 h 1891791"/>
              <a:gd name="T52" fmla="*/ 625629 w 713209"/>
              <a:gd name="T53" fmla="*/ 1013034 h 1891791"/>
              <a:gd name="T54" fmla="*/ 593103 w 713209"/>
              <a:gd name="T55" fmla="*/ 1002174 h 1891791"/>
              <a:gd name="T56" fmla="*/ 560577 w 713209"/>
              <a:gd name="T57" fmla="*/ 904421 h 1891791"/>
              <a:gd name="T58" fmla="*/ 549734 w 713209"/>
              <a:gd name="T59" fmla="*/ 871837 h 1891791"/>
              <a:gd name="T60" fmla="*/ 571418 w 713209"/>
              <a:gd name="T61" fmla="*/ 448243 h 1891791"/>
              <a:gd name="T62" fmla="*/ 593103 w 713209"/>
              <a:gd name="T63" fmla="*/ 383074 h 1891791"/>
              <a:gd name="T64" fmla="*/ 603945 w 713209"/>
              <a:gd name="T65" fmla="*/ 350489 h 1891791"/>
              <a:gd name="T66" fmla="*/ 614788 w 713209"/>
              <a:gd name="T67" fmla="*/ 317906 h 1891791"/>
              <a:gd name="T68" fmla="*/ 571418 w 713209"/>
              <a:gd name="T69" fmla="*/ 144124 h 1891791"/>
              <a:gd name="T70" fmla="*/ 528050 w 713209"/>
              <a:gd name="T71" fmla="*/ 122401 h 1891791"/>
              <a:gd name="T72" fmla="*/ 462996 w 713209"/>
              <a:gd name="T73" fmla="*/ 68093 h 1891791"/>
              <a:gd name="T74" fmla="*/ 441311 w 713209"/>
              <a:gd name="T75" fmla="*/ 24649 h 1891791"/>
              <a:gd name="T76" fmla="*/ 408785 w 713209"/>
              <a:gd name="T77" fmla="*/ 13787 h 1891791"/>
              <a:gd name="T78" fmla="*/ 354574 w 713209"/>
              <a:gd name="T79" fmla="*/ 2925 h 1891791"/>
              <a:gd name="T80" fmla="*/ 159415 w 713209"/>
              <a:gd name="T81" fmla="*/ 35510 h 1891791"/>
              <a:gd name="T82" fmla="*/ 126888 w 713209"/>
              <a:gd name="T83" fmla="*/ 46370 h 1891791"/>
              <a:gd name="T84" fmla="*/ 94361 w 713209"/>
              <a:gd name="T85" fmla="*/ 57231 h 1891791"/>
              <a:gd name="T86" fmla="*/ 61834 w 713209"/>
              <a:gd name="T87" fmla="*/ 68093 h 189179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13209" h="1891791">
                <a:moveTo>
                  <a:pt x="61908" y="68057"/>
                </a:moveTo>
                <a:cubicBezTo>
                  <a:pt x="60099" y="106051"/>
                  <a:pt x="75870" y="212851"/>
                  <a:pt x="83618" y="285168"/>
                </a:cubicBezTo>
                <a:cubicBezTo>
                  <a:pt x="86726" y="314175"/>
                  <a:pt x="86797" y="343867"/>
                  <a:pt x="94473" y="372012"/>
                </a:cubicBezTo>
                <a:cubicBezTo>
                  <a:pt x="97906" y="384599"/>
                  <a:pt x="108946" y="393723"/>
                  <a:pt x="116183" y="404579"/>
                </a:cubicBezTo>
                <a:cubicBezTo>
                  <a:pt x="164880" y="599375"/>
                  <a:pt x="135722" y="466465"/>
                  <a:pt x="116183" y="925646"/>
                </a:cubicBezTo>
                <a:cubicBezTo>
                  <a:pt x="115697" y="937078"/>
                  <a:pt x="108471" y="947210"/>
                  <a:pt x="105328" y="958213"/>
                </a:cubicBezTo>
                <a:cubicBezTo>
                  <a:pt x="101230" y="972558"/>
                  <a:pt x="99191" y="987481"/>
                  <a:pt x="94473" y="1001635"/>
                </a:cubicBezTo>
                <a:cubicBezTo>
                  <a:pt x="72897" y="1066367"/>
                  <a:pt x="68786" y="1050105"/>
                  <a:pt x="51052" y="1121046"/>
                </a:cubicBezTo>
                <a:lnTo>
                  <a:pt x="29342" y="1207891"/>
                </a:lnTo>
                <a:lnTo>
                  <a:pt x="18487" y="1251313"/>
                </a:lnTo>
                <a:cubicBezTo>
                  <a:pt x="0" y="1454677"/>
                  <a:pt x="318" y="1396589"/>
                  <a:pt x="18487" y="1696391"/>
                </a:cubicBezTo>
                <a:cubicBezTo>
                  <a:pt x="19179" y="1707813"/>
                  <a:pt x="26199" y="1717955"/>
                  <a:pt x="29342" y="1728957"/>
                </a:cubicBezTo>
                <a:cubicBezTo>
                  <a:pt x="30045" y="1731417"/>
                  <a:pt x="45393" y="1798156"/>
                  <a:pt x="51052" y="1804946"/>
                </a:cubicBezTo>
                <a:cubicBezTo>
                  <a:pt x="62634" y="1818845"/>
                  <a:pt x="80737" y="1825738"/>
                  <a:pt x="94473" y="1837513"/>
                </a:cubicBezTo>
                <a:cubicBezTo>
                  <a:pt x="106129" y="1847504"/>
                  <a:pt x="113307" y="1863214"/>
                  <a:pt x="127038" y="1870080"/>
                </a:cubicBezTo>
                <a:cubicBezTo>
                  <a:pt x="143540" y="1878331"/>
                  <a:pt x="163414" y="1876460"/>
                  <a:pt x="181313" y="1880935"/>
                </a:cubicBezTo>
                <a:cubicBezTo>
                  <a:pt x="192414" y="1883710"/>
                  <a:pt x="203023" y="1888172"/>
                  <a:pt x="213878" y="1891791"/>
                </a:cubicBezTo>
                <a:cubicBezTo>
                  <a:pt x="271771" y="1888172"/>
                  <a:pt x="330194" y="1889540"/>
                  <a:pt x="387558" y="1880935"/>
                </a:cubicBezTo>
                <a:cubicBezTo>
                  <a:pt x="403561" y="1878534"/>
                  <a:pt x="415954" y="1865234"/>
                  <a:pt x="430978" y="1859224"/>
                </a:cubicBezTo>
                <a:cubicBezTo>
                  <a:pt x="575430" y="1801441"/>
                  <a:pt x="414848" y="1881929"/>
                  <a:pt x="561239" y="1794091"/>
                </a:cubicBezTo>
                <a:cubicBezTo>
                  <a:pt x="674184" y="1726321"/>
                  <a:pt x="547383" y="1806447"/>
                  <a:pt x="637224" y="1761524"/>
                </a:cubicBezTo>
                <a:cubicBezTo>
                  <a:pt x="648893" y="1755689"/>
                  <a:pt x="658934" y="1747050"/>
                  <a:pt x="669789" y="1739813"/>
                </a:cubicBezTo>
                <a:cubicBezTo>
                  <a:pt x="706273" y="1630356"/>
                  <a:pt x="650605" y="1800145"/>
                  <a:pt x="691499" y="1663824"/>
                </a:cubicBezTo>
                <a:cubicBezTo>
                  <a:pt x="698075" y="1641904"/>
                  <a:pt x="705972" y="1620402"/>
                  <a:pt x="713209" y="1598691"/>
                </a:cubicBezTo>
                <a:cubicBezTo>
                  <a:pt x="709591" y="1446713"/>
                  <a:pt x="712466" y="1294441"/>
                  <a:pt x="702354" y="1142757"/>
                </a:cubicBezTo>
                <a:cubicBezTo>
                  <a:pt x="701486" y="1129740"/>
                  <a:pt x="686478" y="1121860"/>
                  <a:pt x="680644" y="1110191"/>
                </a:cubicBezTo>
                <a:cubicBezTo>
                  <a:pt x="665352" y="1079605"/>
                  <a:pt x="667440" y="1026180"/>
                  <a:pt x="626369" y="1012490"/>
                </a:cubicBezTo>
                <a:lnTo>
                  <a:pt x="593804" y="1001635"/>
                </a:lnTo>
                <a:lnTo>
                  <a:pt x="561239" y="903935"/>
                </a:lnTo>
                <a:lnTo>
                  <a:pt x="550384" y="871368"/>
                </a:lnTo>
                <a:cubicBezTo>
                  <a:pt x="550825" y="859914"/>
                  <a:pt x="560146" y="523677"/>
                  <a:pt x="572094" y="448001"/>
                </a:cubicBezTo>
                <a:cubicBezTo>
                  <a:pt x="575663" y="425396"/>
                  <a:pt x="586567" y="404579"/>
                  <a:pt x="593804" y="382868"/>
                </a:cubicBezTo>
                <a:lnTo>
                  <a:pt x="604659" y="350301"/>
                </a:lnTo>
                <a:lnTo>
                  <a:pt x="615514" y="317735"/>
                </a:lnTo>
                <a:cubicBezTo>
                  <a:pt x="608193" y="222561"/>
                  <a:pt x="636487" y="190042"/>
                  <a:pt x="572094" y="144046"/>
                </a:cubicBezTo>
                <a:cubicBezTo>
                  <a:pt x="558926" y="134640"/>
                  <a:pt x="543147" y="129572"/>
                  <a:pt x="528674" y="122335"/>
                </a:cubicBezTo>
                <a:cubicBezTo>
                  <a:pt x="453566" y="9672"/>
                  <a:pt x="573727" y="178246"/>
                  <a:pt x="463543" y="68057"/>
                </a:cubicBezTo>
                <a:cubicBezTo>
                  <a:pt x="452101" y="56614"/>
                  <a:pt x="453275" y="36078"/>
                  <a:pt x="441833" y="24635"/>
                </a:cubicBezTo>
                <a:cubicBezTo>
                  <a:pt x="433742" y="16544"/>
                  <a:pt x="420369" y="16554"/>
                  <a:pt x="409268" y="13779"/>
                </a:cubicBezTo>
                <a:cubicBezTo>
                  <a:pt x="391369" y="9304"/>
                  <a:pt x="373085" y="6542"/>
                  <a:pt x="354993" y="2923"/>
                </a:cubicBezTo>
                <a:cubicBezTo>
                  <a:pt x="201932" y="15679"/>
                  <a:pt x="266065" y="0"/>
                  <a:pt x="159603" y="35490"/>
                </a:cubicBezTo>
                <a:lnTo>
                  <a:pt x="127038" y="46346"/>
                </a:lnTo>
                <a:lnTo>
                  <a:pt x="94473" y="57201"/>
                </a:lnTo>
                <a:cubicBezTo>
                  <a:pt x="55176" y="83400"/>
                  <a:pt x="63717" y="30063"/>
                  <a:pt x="61908" y="6805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A625C50-AEE0-394B-8CA1-AB5A694AD60A}"/>
              </a:ext>
            </a:extLst>
          </p:cNvPr>
          <p:cNvSpPr>
            <a:spLocks/>
          </p:cNvSpPr>
          <p:nvPr/>
        </p:nvSpPr>
        <p:spPr bwMode="auto">
          <a:xfrm>
            <a:off x="2517775" y="2865438"/>
            <a:ext cx="728663" cy="660400"/>
          </a:xfrm>
          <a:custGeom>
            <a:avLst/>
            <a:gdLst>
              <a:gd name="T0" fmla="*/ 577496 w 727287"/>
              <a:gd name="T1" fmla="*/ 620849 h 659292"/>
              <a:gd name="T2" fmla="*/ 76273 w 727287"/>
              <a:gd name="T3" fmla="*/ 620849 h 659292"/>
              <a:gd name="T4" fmla="*/ 54481 w 727287"/>
              <a:gd name="T5" fmla="*/ 588172 h 659292"/>
              <a:gd name="T6" fmla="*/ 32689 w 727287"/>
              <a:gd name="T7" fmla="*/ 522820 h 659292"/>
              <a:gd name="T8" fmla="*/ 0 w 727287"/>
              <a:gd name="T9" fmla="*/ 457467 h 659292"/>
              <a:gd name="T10" fmla="*/ 10897 w 727287"/>
              <a:gd name="T11" fmla="*/ 315870 h 659292"/>
              <a:gd name="T12" fmla="*/ 21792 w 727287"/>
              <a:gd name="T13" fmla="*/ 261410 h 659292"/>
              <a:gd name="T14" fmla="*/ 119858 w 727287"/>
              <a:gd name="T15" fmla="*/ 141597 h 659292"/>
              <a:gd name="T16" fmla="*/ 174339 w 727287"/>
              <a:gd name="T17" fmla="*/ 87136 h 659292"/>
              <a:gd name="T18" fmla="*/ 239716 w 727287"/>
              <a:gd name="T19" fmla="*/ 76245 h 659292"/>
              <a:gd name="T20" fmla="*/ 272403 w 727287"/>
              <a:gd name="T21" fmla="*/ 54460 h 659292"/>
              <a:gd name="T22" fmla="*/ 348676 w 727287"/>
              <a:gd name="T23" fmla="*/ 32677 h 659292"/>
              <a:gd name="T24" fmla="*/ 381365 w 727287"/>
              <a:gd name="T25" fmla="*/ 21784 h 659292"/>
              <a:gd name="T26" fmla="*/ 414053 w 727287"/>
              <a:gd name="T27" fmla="*/ 0 h 659292"/>
              <a:gd name="T28" fmla="*/ 512118 w 727287"/>
              <a:gd name="T29" fmla="*/ 10891 h 659292"/>
              <a:gd name="T30" fmla="*/ 577496 w 727287"/>
              <a:gd name="T31" fmla="*/ 54460 h 659292"/>
              <a:gd name="T32" fmla="*/ 610184 w 727287"/>
              <a:gd name="T33" fmla="*/ 76245 h 659292"/>
              <a:gd name="T34" fmla="*/ 631976 w 727287"/>
              <a:gd name="T35" fmla="*/ 108920 h 659292"/>
              <a:gd name="T36" fmla="*/ 642873 w 727287"/>
              <a:gd name="T37" fmla="*/ 141597 h 659292"/>
              <a:gd name="T38" fmla="*/ 675561 w 727287"/>
              <a:gd name="T39" fmla="*/ 152489 h 659292"/>
              <a:gd name="T40" fmla="*/ 686457 w 727287"/>
              <a:gd name="T41" fmla="*/ 185165 h 659292"/>
              <a:gd name="T42" fmla="*/ 708249 w 727287"/>
              <a:gd name="T43" fmla="*/ 217841 h 659292"/>
              <a:gd name="T44" fmla="*/ 730042 w 727287"/>
              <a:gd name="T45" fmla="*/ 304979 h 659292"/>
              <a:gd name="T46" fmla="*/ 719145 w 727287"/>
              <a:gd name="T47" fmla="*/ 511927 h 659292"/>
              <a:gd name="T48" fmla="*/ 697353 w 727287"/>
              <a:gd name="T49" fmla="*/ 577281 h 659292"/>
              <a:gd name="T50" fmla="*/ 631976 w 727287"/>
              <a:gd name="T51" fmla="*/ 609956 h 659292"/>
              <a:gd name="T52" fmla="*/ 577496 w 727287"/>
              <a:gd name="T53" fmla="*/ 620849 h 6592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727287" h="659292">
                <a:moveTo>
                  <a:pt x="575317" y="618767"/>
                </a:moveTo>
                <a:cubicBezTo>
                  <a:pt x="483049" y="620576"/>
                  <a:pt x="270495" y="659292"/>
                  <a:pt x="75985" y="618767"/>
                </a:cubicBezTo>
                <a:cubicBezTo>
                  <a:pt x="63213" y="616106"/>
                  <a:pt x="59574" y="598122"/>
                  <a:pt x="54275" y="586200"/>
                </a:cubicBezTo>
                <a:cubicBezTo>
                  <a:pt x="44981" y="565287"/>
                  <a:pt x="45259" y="540109"/>
                  <a:pt x="32565" y="521067"/>
                </a:cubicBezTo>
                <a:cubicBezTo>
                  <a:pt x="4508" y="478979"/>
                  <a:pt x="14980" y="500877"/>
                  <a:pt x="0" y="455933"/>
                </a:cubicBezTo>
                <a:cubicBezTo>
                  <a:pt x="3618" y="408892"/>
                  <a:pt x="5645" y="361702"/>
                  <a:pt x="10855" y="314811"/>
                </a:cubicBezTo>
                <a:cubicBezTo>
                  <a:pt x="12892" y="296473"/>
                  <a:pt x="14075" y="277330"/>
                  <a:pt x="21710" y="260533"/>
                </a:cubicBezTo>
                <a:cubicBezTo>
                  <a:pt x="74688" y="143975"/>
                  <a:pt x="51224" y="243402"/>
                  <a:pt x="119406" y="141122"/>
                </a:cubicBezTo>
                <a:cubicBezTo>
                  <a:pt x="135946" y="116310"/>
                  <a:pt x="142666" y="97183"/>
                  <a:pt x="173681" y="86844"/>
                </a:cubicBezTo>
                <a:cubicBezTo>
                  <a:pt x="194561" y="79884"/>
                  <a:pt x="217101" y="79607"/>
                  <a:pt x="238811" y="75989"/>
                </a:cubicBezTo>
                <a:cubicBezTo>
                  <a:pt x="249666" y="68752"/>
                  <a:pt x="259707" y="60113"/>
                  <a:pt x="271376" y="54278"/>
                </a:cubicBezTo>
                <a:cubicBezTo>
                  <a:pt x="288732" y="45599"/>
                  <a:pt x="331123" y="37207"/>
                  <a:pt x="347361" y="32567"/>
                </a:cubicBezTo>
                <a:cubicBezTo>
                  <a:pt x="358363" y="29423"/>
                  <a:pt x="369692" y="26828"/>
                  <a:pt x="379926" y="21711"/>
                </a:cubicBezTo>
                <a:cubicBezTo>
                  <a:pt x="391595" y="15876"/>
                  <a:pt x="401636" y="7237"/>
                  <a:pt x="412491" y="0"/>
                </a:cubicBezTo>
                <a:cubicBezTo>
                  <a:pt x="445056" y="3618"/>
                  <a:pt x="479102" y="493"/>
                  <a:pt x="510186" y="10855"/>
                </a:cubicBezTo>
                <a:cubicBezTo>
                  <a:pt x="534940" y="19107"/>
                  <a:pt x="553607" y="39804"/>
                  <a:pt x="575317" y="54278"/>
                </a:cubicBezTo>
                <a:lnTo>
                  <a:pt x="607882" y="75989"/>
                </a:lnTo>
                <a:cubicBezTo>
                  <a:pt x="615119" y="86844"/>
                  <a:pt x="623758" y="96886"/>
                  <a:pt x="629592" y="108555"/>
                </a:cubicBezTo>
                <a:cubicBezTo>
                  <a:pt x="634709" y="118790"/>
                  <a:pt x="632356" y="133030"/>
                  <a:pt x="640447" y="141122"/>
                </a:cubicBezTo>
                <a:cubicBezTo>
                  <a:pt x="648538" y="149213"/>
                  <a:pt x="662157" y="148359"/>
                  <a:pt x="673012" y="151978"/>
                </a:cubicBezTo>
                <a:cubicBezTo>
                  <a:pt x="676630" y="162833"/>
                  <a:pt x="678750" y="174309"/>
                  <a:pt x="683867" y="184544"/>
                </a:cubicBezTo>
                <a:cubicBezTo>
                  <a:pt x="689701" y="196213"/>
                  <a:pt x="701119" y="204850"/>
                  <a:pt x="705577" y="217111"/>
                </a:cubicBezTo>
                <a:cubicBezTo>
                  <a:pt x="715774" y="245154"/>
                  <a:pt x="727287" y="303956"/>
                  <a:pt x="727287" y="303956"/>
                </a:cubicBezTo>
                <a:cubicBezTo>
                  <a:pt x="723669" y="372708"/>
                  <a:pt x="724634" y="441855"/>
                  <a:pt x="716432" y="510211"/>
                </a:cubicBezTo>
                <a:cubicBezTo>
                  <a:pt x="713705" y="532934"/>
                  <a:pt x="713764" y="562650"/>
                  <a:pt x="694722" y="575345"/>
                </a:cubicBezTo>
                <a:cubicBezTo>
                  <a:pt x="665445" y="594864"/>
                  <a:pt x="663300" y="600420"/>
                  <a:pt x="629592" y="607911"/>
                </a:cubicBezTo>
                <a:cubicBezTo>
                  <a:pt x="608107" y="612686"/>
                  <a:pt x="667585" y="616958"/>
                  <a:pt x="575317" y="61876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848C066-24C6-7A40-9D41-8F573E875C03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8439" name="Title 1">
            <a:extLst>
              <a:ext uri="{FF2B5EF4-FFF2-40B4-BE49-F238E27FC236}">
                <a16:creationId xmlns:a16="http://schemas.microsoft.com/office/drawing/2014/main" id="{212EDCA0-1389-484D-BD7F-03BC4BA3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40" name="Picture 2">
            <a:extLst>
              <a:ext uri="{FF2B5EF4-FFF2-40B4-BE49-F238E27FC236}">
                <a16:creationId xmlns:a16="http://schemas.microsoft.com/office/drawing/2014/main" id="{C67E28E8-C8C0-5C43-B4D2-A7F1E741A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084263"/>
            <a:ext cx="1849437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3">
            <a:extLst>
              <a:ext uri="{FF2B5EF4-FFF2-40B4-BE49-F238E27FC236}">
                <a16:creationId xmlns:a16="http://schemas.microsoft.com/office/drawing/2014/main" id="{32392445-8159-684B-81DB-29255AB0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325" y="3484563"/>
            <a:ext cx="130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Robert Prim</a:t>
            </a:r>
          </a:p>
        </p:txBody>
      </p:sp>
      <p:sp>
        <p:nvSpPr>
          <p:cNvPr id="18442" name="TextBox 4">
            <a:extLst>
              <a:ext uri="{FF2B5EF4-FFF2-40B4-BE49-F238E27FC236}">
                <a16:creationId xmlns:a16="http://schemas.microsoft.com/office/drawing/2014/main" id="{4916DF0B-2B7F-4C4F-9CFB-475BC76F6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18443" name="TextBox 5">
            <a:extLst>
              <a:ext uri="{FF2B5EF4-FFF2-40B4-BE49-F238E27FC236}">
                <a16:creationId xmlns:a16="http://schemas.microsoft.com/office/drawing/2014/main" id="{D866E2C7-99A2-CA4E-BE21-E01BB1F8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7A2F587-127A-FE4B-B193-A4957A51DA61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1765300"/>
            <a:ext cx="3094038" cy="1622425"/>
            <a:chOff x="1148572" y="1222230"/>
            <a:chExt cx="3095049" cy="16227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80FE20-9189-2645-81D3-ADA1DFEFD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CDFB362-1417-624B-AC49-801D97068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6E02CB4-D381-C043-AC94-45C56F90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63746E-5499-B24B-AB79-03A1CB559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A90A7B7-B02C-1542-81AF-48D5A991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65A7A3-6A4F-B944-BF48-A89F36659914}"/>
                </a:ext>
              </a:extLst>
            </p:cNvPr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AE27F8-C971-184D-98B1-4D30DBE4735B}"/>
                </a:ext>
              </a:extLst>
            </p:cNvPr>
            <p:cNvCxnSpPr>
              <a:cxnSpLocks noChangeShapeType="1"/>
              <a:stCxn id="8" idx="4"/>
              <a:endCxn id="12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3DBF25-351F-CB4C-9B73-FDDCE4592BF6}"/>
                </a:ext>
              </a:extLst>
            </p:cNvPr>
            <p:cNvCxnSpPr>
              <a:cxnSpLocks noChangeShapeType="1"/>
              <a:stCxn id="12" idx="6"/>
              <a:endCxn id="11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3E6889-2426-0F4C-99A1-8D57EFDC8059}"/>
                </a:ext>
              </a:extLst>
            </p:cNvPr>
            <p:cNvCxnSpPr>
              <a:cxnSpLocks noChangeShapeType="1"/>
              <a:stCxn id="9" idx="4"/>
              <a:endCxn id="11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8494E7-7B65-EE4F-83AF-E2B32AC1F1A7}"/>
                </a:ext>
              </a:extLst>
            </p:cNvPr>
            <p:cNvCxnSpPr>
              <a:cxnSpLocks noChangeShapeType="1"/>
              <a:stCxn id="9" idx="6"/>
              <a:endCxn id="10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14F5A83-A49C-CA41-A244-7359E418E622}"/>
                </a:ext>
              </a:extLst>
            </p:cNvPr>
            <p:cNvCxnSpPr>
              <a:cxnSpLocks noChangeShapeType="1"/>
              <a:stCxn id="12" idx="7"/>
              <a:endCxn id="9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77" name="TextBox 18">
              <a:extLst>
                <a:ext uri="{FF2B5EF4-FFF2-40B4-BE49-F238E27FC236}">
                  <a16:creationId xmlns:a16="http://schemas.microsoft.com/office/drawing/2014/main" id="{8329D414-B60D-8B4D-87DF-A2294AEFA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8478" name="TextBox 19">
              <a:extLst>
                <a:ext uri="{FF2B5EF4-FFF2-40B4-BE49-F238E27FC236}">
                  <a16:creationId xmlns:a16="http://schemas.microsoft.com/office/drawing/2014/main" id="{5B6E1043-D228-5E4A-9518-C40D45256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8479" name="TextBox 20">
              <a:extLst>
                <a:ext uri="{FF2B5EF4-FFF2-40B4-BE49-F238E27FC236}">
                  <a16:creationId xmlns:a16="http://schemas.microsoft.com/office/drawing/2014/main" id="{83F8E776-F41C-5349-9AC3-5C56AA1B5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8480" name="TextBox 21">
              <a:extLst>
                <a:ext uri="{FF2B5EF4-FFF2-40B4-BE49-F238E27FC236}">
                  <a16:creationId xmlns:a16="http://schemas.microsoft.com/office/drawing/2014/main" id="{D5577F06-4876-8746-A0CE-743966F6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8481" name="TextBox 22">
              <a:extLst>
                <a:ext uri="{FF2B5EF4-FFF2-40B4-BE49-F238E27FC236}">
                  <a16:creationId xmlns:a16="http://schemas.microsoft.com/office/drawing/2014/main" id="{6454D936-80A3-E247-9868-1891F228F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8482" name="TextBox 23">
              <a:extLst>
                <a:ext uri="{FF2B5EF4-FFF2-40B4-BE49-F238E27FC236}">
                  <a16:creationId xmlns:a16="http://schemas.microsoft.com/office/drawing/2014/main" id="{B930D051-884F-A94C-9FDF-3EB888C41D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sp>
        <p:nvSpPr>
          <p:cNvPr id="18445" name="TextBox 24">
            <a:extLst>
              <a:ext uri="{FF2B5EF4-FFF2-40B4-BE49-F238E27FC236}">
                <a16:creationId xmlns:a16="http://schemas.microsoft.com/office/drawing/2014/main" id="{67E4D9C0-0389-C641-BF9A-C45512C2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18446" name="TextBox 25">
            <a:extLst>
              <a:ext uri="{FF2B5EF4-FFF2-40B4-BE49-F238E27FC236}">
                <a16:creationId xmlns:a16="http://schemas.microsoft.com/office/drawing/2014/main" id="{311D3B92-7E61-004A-8C40-307289FB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8447" name="TextBox 26">
            <a:extLst>
              <a:ext uri="{FF2B5EF4-FFF2-40B4-BE49-F238E27FC236}">
                <a16:creationId xmlns:a16="http://schemas.microsoft.com/office/drawing/2014/main" id="{9063159A-C044-8C4B-876B-F05EFC61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18448" name="TextBox 27">
            <a:extLst>
              <a:ext uri="{FF2B5EF4-FFF2-40B4-BE49-F238E27FC236}">
                <a16:creationId xmlns:a16="http://schemas.microsoft.com/office/drawing/2014/main" id="{2D957ABE-0F1B-1F40-B95D-C666EB1E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4CF16F6-1519-4847-AC3D-6B6D3FBC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4002088"/>
            <a:ext cx="303213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3D12D6-B754-FB46-B166-1BB74E5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AFFB459-B2BC-9D44-8F92-D46E8F6D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1F7A456-66D2-1948-A787-0098F31D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5154613"/>
            <a:ext cx="304800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589451-45C1-7745-8E1E-55361333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5154613"/>
            <a:ext cx="303213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AB2EBC46-A89E-9549-8D91-764CBF0E2B45}"/>
              </a:ext>
            </a:extLst>
          </p:cNvPr>
          <p:cNvGrpSpPr>
            <a:grpSpLocks/>
          </p:cNvGrpSpPr>
          <p:nvPr/>
        </p:nvGrpSpPr>
        <p:grpSpPr bwMode="auto">
          <a:xfrm>
            <a:off x="4548188" y="3824288"/>
            <a:ext cx="1227137" cy="369887"/>
            <a:chOff x="5850856" y="3466213"/>
            <a:chExt cx="1227048" cy="369332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152AE73-1564-6845-9226-059F6AA100AF}"/>
                </a:ext>
              </a:extLst>
            </p:cNvPr>
            <p:cNvCxnSpPr>
              <a:cxnSpLocks noChangeShapeType="1"/>
              <a:stCxn id="33" idx="6"/>
              <a:endCxn id="34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5" name="TextBox 39">
              <a:extLst>
                <a:ext uri="{FF2B5EF4-FFF2-40B4-BE49-F238E27FC236}">
                  <a16:creationId xmlns:a16="http://schemas.microsoft.com/office/drawing/2014/main" id="{24F034B5-82EB-9B4D-A274-F8170193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262BBBD8-B361-B34C-8E4B-362B9DEF168E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278313"/>
            <a:ext cx="301625" cy="876300"/>
            <a:chOff x="5436305" y="3920156"/>
            <a:chExt cx="301660" cy="8757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7A0B4C-8DAD-D246-AA49-E421DF80D0D9}"/>
                </a:ext>
              </a:extLst>
            </p:cNvPr>
            <p:cNvCxnSpPr>
              <a:cxnSpLocks noChangeShapeType="1"/>
              <a:stCxn id="33" idx="4"/>
              <a:endCxn id="37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3" name="TextBox 42">
              <a:extLst>
                <a:ext uri="{FF2B5EF4-FFF2-40B4-BE49-F238E27FC236}">
                  <a16:creationId xmlns:a16="http://schemas.microsoft.com/office/drawing/2014/main" id="{BD6DE394-30F4-684B-BFF7-BB30E3DE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2DBB3ED6-6461-2945-B41F-ED74E05E584F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4278313"/>
            <a:ext cx="419100" cy="876300"/>
            <a:chOff x="7198104" y="3920156"/>
            <a:chExt cx="418654" cy="87570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D65F0C-9EBA-8B42-9F1C-19AE92504D38}"/>
                </a:ext>
              </a:extLst>
            </p:cNvPr>
            <p:cNvCxnSpPr>
              <a:cxnSpLocks noChangeShapeType="1"/>
              <a:stCxn id="34" idx="4"/>
              <a:endCxn id="36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1" name="TextBox 51">
              <a:extLst>
                <a:ext uri="{FF2B5EF4-FFF2-40B4-BE49-F238E27FC236}">
                  <a16:creationId xmlns:a16="http://schemas.microsoft.com/office/drawing/2014/main" id="{32F25C2B-764C-E84E-9A2B-99498D1A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25C88292-60EB-FD41-A956-C8244777EF17}"/>
              </a:ext>
            </a:extLst>
          </p:cNvPr>
          <p:cNvGrpSpPr>
            <a:grpSpLocks/>
          </p:cNvGrpSpPr>
          <p:nvPr/>
        </p:nvGrpSpPr>
        <p:grpSpPr bwMode="auto">
          <a:xfrm>
            <a:off x="6080125" y="3806825"/>
            <a:ext cx="844550" cy="369888"/>
            <a:chOff x="7381844" y="3448126"/>
            <a:chExt cx="845570" cy="369332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C0CC6D5-083F-9E42-A974-2CC856ABE878}"/>
                </a:ext>
              </a:extLst>
            </p:cNvPr>
            <p:cNvCxnSpPr>
              <a:cxnSpLocks noChangeShapeType="1"/>
              <a:stCxn id="34" idx="6"/>
              <a:endCxn id="35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TextBox 54">
              <a:extLst>
                <a:ext uri="{FF2B5EF4-FFF2-40B4-BE49-F238E27FC236}">
                  <a16:creationId xmlns:a16="http://schemas.microsoft.com/office/drawing/2014/main" id="{056F683D-BF07-9E4C-AC3D-7498A5561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96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FAFD893-B64C-0845-97EF-26499EF0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Cut Property Lemma for MSTs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767B8DF9-62C4-CB41-B0CA-184389801DF4}"/>
              </a:ext>
            </a:extLst>
          </p:cNvPr>
          <p:cNvSpPr>
            <a:spLocks/>
          </p:cNvSpPr>
          <p:nvPr/>
        </p:nvSpPr>
        <p:spPr bwMode="auto">
          <a:xfrm>
            <a:off x="1873250" y="2246313"/>
            <a:ext cx="1784350" cy="1889125"/>
          </a:xfrm>
          <a:custGeom>
            <a:avLst/>
            <a:gdLst>
              <a:gd name="T0" fmla="*/ 253634 w 1784130"/>
              <a:gd name="T1" fmla="*/ 445200 h 1888867"/>
              <a:gd name="T2" fmla="*/ 69054 w 1784130"/>
              <a:gd name="T3" fmla="*/ 705803 h 1888867"/>
              <a:gd name="T4" fmla="*/ 25622 w 1784130"/>
              <a:gd name="T5" fmla="*/ 879540 h 1888867"/>
              <a:gd name="T6" fmla="*/ 25622 w 1784130"/>
              <a:gd name="T7" fmla="*/ 1270447 h 1888867"/>
              <a:gd name="T8" fmla="*/ 58195 w 1784130"/>
              <a:gd name="T9" fmla="*/ 1281306 h 1888867"/>
              <a:gd name="T10" fmla="*/ 90768 w 1784130"/>
              <a:gd name="T11" fmla="*/ 1303023 h 1888867"/>
              <a:gd name="T12" fmla="*/ 134200 w 1784130"/>
              <a:gd name="T13" fmla="*/ 1411609 h 1888867"/>
              <a:gd name="T14" fmla="*/ 155914 w 1784130"/>
              <a:gd name="T15" fmla="*/ 1487618 h 1888867"/>
              <a:gd name="T16" fmla="*/ 264493 w 1784130"/>
              <a:gd name="T17" fmla="*/ 1715646 h 1888867"/>
              <a:gd name="T18" fmla="*/ 329639 w 1784130"/>
              <a:gd name="T19" fmla="*/ 1802515 h 1888867"/>
              <a:gd name="T20" fmla="*/ 373069 w 1784130"/>
              <a:gd name="T21" fmla="*/ 1824232 h 1888867"/>
              <a:gd name="T22" fmla="*/ 449072 w 1784130"/>
              <a:gd name="T23" fmla="*/ 1845949 h 1888867"/>
              <a:gd name="T24" fmla="*/ 503361 w 1784130"/>
              <a:gd name="T25" fmla="*/ 1867666 h 1888867"/>
              <a:gd name="T26" fmla="*/ 655369 w 1784130"/>
              <a:gd name="T27" fmla="*/ 1889383 h 1888867"/>
              <a:gd name="T28" fmla="*/ 905097 w 1784130"/>
              <a:gd name="T29" fmla="*/ 1856809 h 1888867"/>
              <a:gd name="T30" fmla="*/ 1502269 w 1784130"/>
              <a:gd name="T31" fmla="*/ 1845949 h 1888867"/>
              <a:gd name="T32" fmla="*/ 1556558 w 1784130"/>
              <a:gd name="T33" fmla="*/ 1835092 h 1888867"/>
              <a:gd name="T34" fmla="*/ 1654277 w 1784130"/>
              <a:gd name="T35" fmla="*/ 1824232 h 1888867"/>
              <a:gd name="T36" fmla="*/ 1686851 w 1784130"/>
              <a:gd name="T37" fmla="*/ 1726506 h 1888867"/>
              <a:gd name="T38" fmla="*/ 1697708 w 1784130"/>
              <a:gd name="T39" fmla="*/ 1693929 h 1888867"/>
              <a:gd name="T40" fmla="*/ 1719424 w 1784130"/>
              <a:gd name="T41" fmla="*/ 1574486 h 1888867"/>
              <a:gd name="T42" fmla="*/ 1741140 w 1784130"/>
              <a:gd name="T43" fmla="*/ 1487618 h 1888867"/>
              <a:gd name="T44" fmla="*/ 1784570 w 1784130"/>
              <a:gd name="T45" fmla="*/ 1270447 h 1888867"/>
              <a:gd name="T46" fmla="*/ 1773713 w 1784130"/>
              <a:gd name="T47" fmla="*/ 998983 h 1888867"/>
              <a:gd name="T48" fmla="*/ 1751997 w 1784130"/>
              <a:gd name="T49" fmla="*/ 966409 h 1888867"/>
              <a:gd name="T50" fmla="*/ 1741140 w 1784130"/>
              <a:gd name="T51" fmla="*/ 271463 h 1888867"/>
              <a:gd name="T52" fmla="*/ 1719424 w 1784130"/>
              <a:gd name="T53" fmla="*/ 238888 h 1888867"/>
              <a:gd name="T54" fmla="*/ 1643420 w 1784130"/>
              <a:gd name="T55" fmla="*/ 152020 h 1888867"/>
              <a:gd name="T56" fmla="*/ 1556558 w 1784130"/>
              <a:gd name="T57" fmla="*/ 108586 h 1888867"/>
              <a:gd name="T58" fmla="*/ 1491412 w 1784130"/>
              <a:gd name="T59" fmla="*/ 76009 h 1888867"/>
              <a:gd name="T60" fmla="*/ 1339404 w 1784130"/>
              <a:gd name="T61" fmla="*/ 21717 h 1888867"/>
              <a:gd name="T62" fmla="*/ 1306831 w 1784130"/>
              <a:gd name="T63" fmla="*/ 10857 h 1888867"/>
              <a:gd name="T64" fmla="*/ 1252542 w 1784130"/>
              <a:gd name="T65" fmla="*/ 0 h 1888867"/>
              <a:gd name="T66" fmla="*/ 1013673 w 1784130"/>
              <a:gd name="T67" fmla="*/ 21717 h 1888867"/>
              <a:gd name="T68" fmla="*/ 829092 w 1784130"/>
              <a:gd name="T69" fmla="*/ 32575 h 1888867"/>
              <a:gd name="T70" fmla="*/ 731373 w 1784130"/>
              <a:gd name="T71" fmla="*/ 54292 h 1888867"/>
              <a:gd name="T72" fmla="*/ 677083 w 1784130"/>
              <a:gd name="T73" fmla="*/ 65151 h 1888867"/>
              <a:gd name="T74" fmla="*/ 644510 w 1784130"/>
              <a:gd name="T75" fmla="*/ 86868 h 1888867"/>
              <a:gd name="T76" fmla="*/ 611937 w 1784130"/>
              <a:gd name="T77" fmla="*/ 97726 h 1888867"/>
              <a:gd name="T78" fmla="*/ 601080 w 1784130"/>
              <a:gd name="T79" fmla="*/ 130303 h 1888867"/>
              <a:gd name="T80" fmla="*/ 525077 w 1784130"/>
              <a:gd name="T81" fmla="*/ 184594 h 1888867"/>
              <a:gd name="T82" fmla="*/ 503361 w 1784130"/>
              <a:gd name="T83" fmla="*/ 206312 h 1888867"/>
              <a:gd name="T84" fmla="*/ 438215 w 1784130"/>
              <a:gd name="T85" fmla="*/ 238888 h 1888867"/>
              <a:gd name="T86" fmla="*/ 405642 w 1784130"/>
              <a:gd name="T87" fmla="*/ 271463 h 1888867"/>
              <a:gd name="T88" fmla="*/ 373069 w 1784130"/>
              <a:gd name="T89" fmla="*/ 282322 h 1888867"/>
              <a:gd name="T90" fmla="*/ 351353 w 1784130"/>
              <a:gd name="T91" fmla="*/ 314897 h 1888867"/>
              <a:gd name="T92" fmla="*/ 318780 w 1784130"/>
              <a:gd name="T93" fmla="*/ 336614 h 1888867"/>
              <a:gd name="T94" fmla="*/ 275350 w 1784130"/>
              <a:gd name="T95" fmla="*/ 401766 h 1888867"/>
              <a:gd name="T96" fmla="*/ 264493 w 1784130"/>
              <a:gd name="T97" fmla="*/ 434340 h 1888867"/>
              <a:gd name="T98" fmla="*/ 253634 w 1784130"/>
              <a:gd name="T99" fmla="*/ 445200 h 18888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84130"/>
              <a:gd name="T151" fmla="*/ 0 h 1888867"/>
              <a:gd name="T152" fmla="*/ 1784130 w 1784130"/>
              <a:gd name="T153" fmla="*/ 1888867 h 188886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84130" h="1888867">
                <a:moveTo>
                  <a:pt x="253572" y="445078"/>
                </a:moveTo>
                <a:cubicBezTo>
                  <a:pt x="221007" y="490309"/>
                  <a:pt x="100782" y="601299"/>
                  <a:pt x="69036" y="705611"/>
                </a:cubicBezTo>
                <a:cubicBezTo>
                  <a:pt x="51661" y="762704"/>
                  <a:pt x="25616" y="879300"/>
                  <a:pt x="25616" y="879300"/>
                </a:cubicBezTo>
                <a:cubicBezTo>
                  <a:pt x="12376" y="1024947"/>
                  <a:pt x="0" y="1103585"/>
                  <a:pt x="25616" y="1270100"/>
                </a:cubicBezTo>
                <a:cubicBezTo>
                  <a:pt x="27356" y="1281409"/>
                  <a:pt x="47947" y="1275839"/>
                  <a:pt x="58181" y="1280956"/>
                </a:cubicBezTo>
                <a:cubicBezTo>
                  <a:pt x="69850" y="1286791"/>
                  <a:pt x="79891" y="1295430"/>
                  <a:pt x="90746" y="1302667"/>
                </a:cubicBezTo>
                <a:cubicBezTo>
                  <a:pt x="117824" y="1410983"/>
                  <a:pt x="78113" y="1265477"/>
                  <a:pt x="134166" y="1411223"/>
                </a:cubicBezTo>
                <a:cubicBezTo>
                  <a:pt x="143622" y="1435810"/>
                  <a:pt x="146627" y="1462546"/>
                  <a:pt x="155876" y="1487212"/>
                </a:cubicBezTo>
                <a:cubicBezTo>
                  <a:pt x="169528" y="1523619"/>
                  <a:pt x="250767" y="1696964"/>
                  <a:pt x="264427" y="1715178"/>
                </a:cubicBezTo>
                <a:cubicBezTo>
                  <a:pt x="286137" y="1744126"/>
                  <a:pt x="297193" y="1785840"/>
                  <a:pt x="329557" y="1802023"/>
                </a:cubicBezTo>
                <a:cubicBezTo>
                  <a:pt x="344030" y="1809260"/>
                  <a:pt x="358104" y="1817359"/>
                  <a:pt x="372977" y="1823734"/>
                </a:cubicBezTo>
                <a:cubicBezTo>
                  <a:pt x="409574" y="1839419"/>
                  <a:pt x="407637" y="1831670"/>
                  <a:pt x="448962" y="1845445"/>
                </a:cubicBezTo>
                <a:cubicBezTo>
                  <a:pt x="467447" y="1851607"/>
                  <a:pt x="484170" y="1863142"/>
                  <a:pt x="503237" y="1867156"/>
                </a:cubicBezTo>
                <a:cubicBezTo>
                  <a:pt x="553310" y="1877698"/>
                  <a:pt x="655207" y="1888867"/>
                  <a:pt x="655207" y="1888867"/>
                </a:cubicBezTo>
                <a:cubicBezTo>
                  <a:pt x="738429" y="1878012"/>
                  <a:pt x="821056" y="1860599"/>
                  <a:pt x="904873" y="1856301"/>
                </a:cubicBezTo>
                <a:cubicBezTo>
                  <a:pt x="1103653" y="1846107"/>
                  <a:pt x="1302968" y="1852076"/>
                  <a:pt x="1501899" y="1845445"/>
                </a:cubicBezTo>
                <a:cubicBezTo>
                  <a:pt x="1520339" y="1844830"/>
                  <a:pt x="1537909" y="1837199"/>
                  <a:pt x="1556174" y="1834590"/>
                </a:cubicBezTo>
                <a:cubicBezTo>
                  <a:pt x="1588610" y="1829956"/>
                  <a:pt x="1621304" y="1827353"/>
                  <a:pt x="1653869" y="1823734"/>
                </a:cubicBezTo>
                <a:cubicBezTo>
                  <a:pt x="1696133" y="1781470"/>
                  <a:pt x="1667982" y="1818306"/>
                  <a:pt x="1686435" y="1726034"/>
                </a:cubicBezTo>
                <a:cubicBezTo>
                  <a:pt x="1688679" y="1714813"/>
                  <a:pt x="1694515" y="1704568"/>
                  <a:pt x="1697290" y="1693467"/>
                </a:cubicBezTo>
                <a:cubicBezTo>
                  <a:pt x="1712989" y="1630668"/>
                  <a:pt x="1704483" y="1641806"/>
                  <a:pt x="1719000" y="1574056"/>
                </a:cubicBezTo>
                <a:cubicBezTo>
                  <a:pt x="1725252" y="1544879"/>
                  <a:pt x="1734458" y="1516389"/>
                  <a:pt x="1740710" y="1487212"/>
                </a:cubicBezTo>
                <a:cubicBezTo>
                  <a:pt x="1756173" y="1415046"/>
                  <a:pt x="1784130" y="1270100"/>
                  <a:pt x="1784130" y="1270100"/>
                </a:cubicBezTo>
                <a:cubicBezTo>
                  <a:pt x="1780512" y="1179637"/>
                  <a:pt x="1782920" y="1088731"/>
                  <a:pt x="1773275" y="998711"/>
                </a:cubicBezTo>
                <a:cubicBezTo>
                  <a:pt x="1771885" y="985739"/>
                  <a:pt x="1752149" y="979178"/>
                  <a:pt x="1751565" y="966145"/>
                </a:cubicBezTo>
                <a:cubicBezTo>
                  <a:pt x="1741205" y="734763"/>
                  <a:pt x="1751070" y="502771"/>
                  <a:pt x="1740710" y="271389"/>
                </a:cubicBezTo>
                <a:cubicBezTo>
                  <a:pt x="1740126" y="258355"/>
                  <a:pt x="1725914" y="249886"/>
                  <a:pt x="1719000" y="238822"/>
                </a:cubicBezTo>
                <a:cubicBezTo>
                  <a:pt x="1685908" y="185872"/>
                  <a:pt x="1695785" y="182762"/>
                  <a:pt x="1643014" y="151978"/>
                </a:cubicBezTo>
                <a:cubicBezTo>
                  <a:pt x="1615059" y="135671"/>
                  <a:pt x="1585121" y="123030"/>
                  <a:pt x="1556174" y="108556"/>
                </a:cubicBezTo>
                <a:cubicBezTo>
                  <a:pt x="1534464" y="97700"/>
                  <a:pt x="1513581" y="85004"/>
                  <a:pt x="1491044" y="75989"/>
                </a:cubicBezTo>
                <a:cubicBezTo>
                  <a:pt x="1404895" y="41528"/>
                  <a:pt x="1455259" y="60442"/>
                  <a:pt x="1339074" y="21711"/>
                </a:cubicBezTo>
                <a:cubicBezTo>
                  <a:pt x="1328219" y="18092"/>
                  <a:pt x="1317729" y="13099"/>
                  <a:pt x="1306509" y="10855"/>
                </a:cubicBezTo>
                <a:lnTo>
                  <a:pt x="1252234" y="0"/>
                </a:lnTo>
                <a:lnTo>
                  <a:pt x="1013423" y="21711"/>
                </a:lnTo>
                <a:cubicBezTo>
                  <a:pt x="951987" y="26437"/>
                  <a:pt x="890100" y="25504"/>
                  <a:pt x="828888" y="32567"/>
                </a:cubicBezTo>
                <a:cubicBezTo>
                  <a:pt x="795748" y="36391"/>
                  <a:pt x="763812" y="47288"/>
                  <a:pt x="731193" y="54278"/>
                </a:cubicBezTo>
                <a:cubicBezTo>
                  <a:pt x="713152" y="58144"/>
                  <a:pt x="695009" y="61515"/>
                  <a:pt x="676917" y="65133"/>
                </a:cubicBezTo>
                <a:cubicBezTo>
                  <a:pt x="666062" y="72370"/>
                  <a:pt x="656021" y="81009"/>
                  <a:pt x="644352" y="86844"/>
                </a:cubicBezTo>
                <a:cubicBezTo>
                  <a:pt x="634118" y="91961"/>
                  <a:pt x="619878" y="89609"/>
                  <a:pt x="611787" y="97700"/>
                </a:cubicBezTo>
                <a:cubicBezTo>
                  <a:pt x="603696" y="105792"/>
                  <a:pt x="608257" y="121476"/>
                  <a:pt x="600932" y="130267"/>
                </a:cubicBezTo>
                <a:cubicBezTo>
                  <a:pt x="585653" y="148603"/>
                  <a:pt x="544746" y="168704"/>
                  <a:pt x="524947" y="184544"/>
                </a:cubicBezTo>
                <a:cubicBezTo>
                  <a:pt x="516955" y="190938"/>
                  <a:pt x="511229" y="199862"/>
                  <a:pt x="503237" y="206256"/>
                </a:cubicBezTo>
                <a:cubicBezTo>
                  <a:pt x="473177" y="230306"/>
                  <a:pt x="472502" y="227357"/>
                  <a:pt x="438107" y="238822"/>
                </a:cubicBezTo>
                <a:cubicBezTo>
                  <a:pt x="427252" y="249678"/>
                  <a:pt x="418315" y="262873"/>
                  <a:pt x="405542" y="271389"/>
                </a:cubicBezTo>
                <a:cubicBezTo>
                  <a:pt x="396022" y="277736"/>
                  <a:pt x="381912" y="275096"/>
                  <a:pt x="372977" y="282244"/>
                </a:cubicBezTo>
                <a:cubicBezTo>
                  <a:pt x="362789" y="290394"/>
                  <a:pt x="360492" y="305585"/>
                  <a:pt x="351267" y="314811"/>
                </a:cubicBezTo>
                <a:cubicBezTo>
                  <a:pt x="342042" y="324036"/>
                  <a:pt x="329557" y="329285"/>
                  <a:pt x="318702" y="336522"/>
                </a:cubicBezTo>
                <a:cubicBezTo>
                  <a:pt x="304229" y="358233"/>
                  <a:pt x="283533" y="376902"/>
                  <a:pt x="275282" y="401656"/>
                </a:cubicBezTo>
                <a:cubicBezTo>
                  <a:pt x="271664" y="412511"/>
                  <a:pt x="272518" y="426131"/>
                  <a:pt x="264427" y="434222"/>
                </a:cubicBezTo>
                <a:cubicBezTo>
                  <a:pt x="252427" y="446222"/>
                  <a:pt x="286137" y="399847"/>
                  <a:pt x="253572" y="445078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4B882AF-DEB3-3748-AB38-1C57979F9B39}"/>
              </a:ext>
            </a:extLst>
          </p:cNvPr>
          <p:cNvSpPr>
            <a:spLocks/>
          </p:cNvSpPr>
          <p:nvPr/>
        </p:nvSpPr>
        <p:spPr bwMode="auto">
          <a:xfrm>
            <a:off x="4319588" y="2073275"/>
            <a:ext cx="2671762" cy="2344738"/>
          </a:xfrm>
          <a:custGeom>
            <a:avLst/>
            <a:gdLst>
              <a:gd name="T0" fmla="*/ 488998 w 2670336"/>
              <a:gd name="T1" fmla="*/ 130260 h 2344801"/>
              <a:gd name="T2" fmla="*/ 293400 w 2670336"/>
              <a:gd name="T3" fmla="*/ 173679 h 2344801"/>
              <a:gd name="T4" fmla="*/ 141265 w 2670336"/>
              <a:gd name="T5" fmla="*/ 238810 h 2344801"/>
              <a:gd name="T6" fmla="*/ 86932 w 2670336"/>
              <a:gd name="T7" fmla="*/ 271375 h 2344801"/>
              <a:gd name="T8" fmla="*/ 21734 w 2670336"/>
              <a:gd name="T9" fmla="*/ 358213 h 2344801"/>
              <a:gd name="T10" fmla="*/ 0 w 2670336"/>
              <a:gd name="T11" fmla="*/ 455909 h 2344801"/>
              <a:gd name="T12" fmla="*/ 10867 w 2670336"/>
              <a:gd name="T13" fmla="*/ 933528 h 2344801"/>
              <a:gd name="T14" fmla="*/ 32599 w 2670336"/>
              <a:gd name="T15" fmla="*/ 966093 h 2344801"/>
              <a:gd name="T16" fmla="*/ 76067 w 2670336"/>
              <a:gd name="T17" fmla="*/ 987802 h 2344801"/>
              <a:gd name="T18" fmla="*/ 130400 w 2670336"/>
              <a:gd name="T19" fmla="*/ 1020369 h 2344801"/>
              <a:gd name="T20" fmla="*/ 217333 w 2670336"/>
              <a:gd name="T21" fmla="*/ 1042078 h 2344801"/>
              <a:gd name="T22" fmla="*/ 325999 w 2670336"/>
              <a:gd name="T23" fmla="*/ 1215757 h 2344801"/>
              <a:gd name="T24" fmla="*/ 402065 w 2670336"/>
              <a:gd name="T25" fmla="*/ 1411147 h 2344801"/>
              <a:gd name="T26" fmla="*/ 445532 w 2670336"/>
              <a:gd name="T27" fmla="*/ 1497987 h 2344801"/>
              <a:gd name="T28" fmla="*/ 488998 w 2670336"/>
              <a:gd name="T29" fmla="*/ 1715086 h 2344801"/>
              <a:gd name="T30" fmla="*/ 510731 w 2670336"/>
              <a:gd name="T31" fmla="*/ 1867056 h 2344801"/>
              <a:gd name="T32" fmla="*/ 521597 w 2670336"/>
              <a:gd name="T33" fmla="*/ 2029880 h 2344801"/>
              <a:gd name="T34" fmla="*/ 619397 w 2670336"/>
              <a:gd name="T35" fmla="*/ 2062446 h 2344801"/>
              <a:gd name="T36" fmla="*/ 684597 w 2670336"/>
              <a:gd name="T37" fmla="*/ 2105865 h 2344801"/>
              <a:gd name="T38" fmla="*/ 880197 w 2670336"/>
              <a:gd name="T39" fmla="*/ 2170996 h 2344801"/>
              <a:gd name="T40" fmla="*/ 999729 w 2670336"/>
              <a:gd name="T41" fmla="*/ 2214416 h 2344801"/>
              <a:gd name="T42" fmla="*/ 1119262 w 2670336"/>
              <a:gd name="T43" fmla="*/ 2257834 h 2344801"/>
              <a:gd name="T44" fmla="*/ 1184462 w 2670336"/>
              <a:gd name="T45" fmla="*/ 2290399 h 2344801"/>
              <a:gd name="T46" fmla="*/ 1249662 w 2670336"/>
              <a:gd name="T47" fmla="*/ 2312110 h 2344801"/>
              <a:gd name="T48" fmla="*/ 1336594 w 2670336"/>
              <a:gd name="T49" fmla="*/ 2344675 h 2344801"/>
              <a:gd name="T50" fmla="*/ 1434394 w 2670336"/>
              <a:gd name="T51" fmla="*/ 2312110 h 2344801"/>
              <a:gd name="T52" fmla="*/ 1466994 w 2670336"/>
              <a:gd name="T53" fmla="*/ 2246981 h 2344801"/>
              <a:gd name="T54" fmla="*/ 1477860 w 2670336"/>
              <a:gd name="T55" fmla="*/ 2214416 h 2344801"/>
              <a:gd name="T56" fmla="*/ 1695193 w 2670336"/>
              <a:gd name="T57" fmla="*/ 2192705 h 2344801"/>
              <a:gd name="T58" fmla="*/ 2053792 w 2670336"/>
              <a:gd name="T59" fmla="*/ 2095011 h 2344801"/>
              <a:gd name="T60" fmla="*/ 2140725 w 2670336"/>
              <a:gd name="T61" fmla="*/ 2073300 h 2344801"/>
              <a:gd name="T62" fmla="*/ 2195058 w 2670336"/>
              <a:gd name="T63" fmla="*/ 2062446 h 2344801"/>
              <a:gd name="T64" fmla="*/ 2314590 w 2670336"/>
              <a:gd name="T65" fmla="*/ 2029880 h 2344801"/>
              <a:gd name="T66" fmla="*/ 2379789 w 2670336"/>
              <a:gd name="T67" fmla="*/ 1997315 h 2344801"/>
              <a:gd name="T68" fmla="*/ 2434122 w 2670336"/>
              <a:gd name="T69" fmla="*/ 1975606 h 2344801"/>
              <a:gd name="T70" fmla="*/ 2488455 w 2670336"/>
              <a:gd name="T71" fmla="*/ 1932186 h 2344801"/>
              <a:gd name="T72" fmla="*/ 2586256 w 2670336"/>
              <a:gd name="T73" fmla="*/ 1867056 h 2344801"/>
              <a:gd name="T74" fmla="*/ 2651455 w 2670336"/>
              <a:gd name="T75" fmla="*/ 1769360 h 2344801"/>
              <a:gd name="T76" fmla="*/ 2662322 w 2670336"/>
              <a:gd name="T77" fmla="*/ 1715086 h 2344801"/>
              <a:gd name="T78" fmla="*/ 2673189 w 2670336"/>
              <a:gd name="T79" fmla="*/ 1682522 h 2344801"/>
              <a:gd name="T80" fmla="*/ 2662322 w 2670336"/>
              <a:gd name="T81" fmla="*/ 824979 h 2344801"/>
              <a:gd name="T82" fmla="*/ 2640589 w 2670336"/>
              <a:gd name="T83" fmla="*/ 694718 h 2344801"/>
              <a:gd name="T84" fmla="*/ 2629723 w 2670336"/>
              <a:gd name="T85" fmla="*/ 662153 h 2344801"/>
              <a:gd name="T86" fmla="*/ 2597122 w 2670336"/>
              <a:gd name="T87" fmla="*/ 629588 h 2344801"/>
              <a:gd name="T88" fmla="*/ 2553656 w 2670336"/>
              <a:gd name="T89" fmla="*/ 618733 h 2344801"/>
              <a:gd name="T90" fmla="*/ 2303724 w 2670336"/>
              <a:gd name="T91" fmla="*/ 575315 h 2344801"/>
              <a:gd name="T92" fmla="*/ 2086392 w 2670336"/>
              <a:gd name="T93" fmla="*/ 390780 h 2344801"/>
              <a:gd name="T94" fmla="*/ 2010324 w 2670336"/>
              <a:gd name="T95" fmla="*/ 325649 h 2344801"/>
              <a:gd name="T96" fmla="*/ 1901658 w 2670336"/>
              <a:gd name="T97" fmla="*/ 206244 h 2344801"/>
              <a:gd name="T98" fmla="*/ 1847325 w 2670336"/>
              <a:gd name="T99" fmla="*/ 173679 h 2344801"/>
              <a:gd name="T100" fmla="*/ 1782126 w 2670336"/>
              <a:gd name="T101" fmla="*/ 130260 h 2344801"/>
              <a:gd name="T102" fmla="*/ 1738659 w 2670336"/>
              <a:gd name="T103" fmla="*/ 108550 h 2344801"/>
              <a:gd name="T104" fmla="*/ 1673460 w 2670336"/>
              <a:gd name="T105" fmla="*/ 86840 h 2344801"/>
              <a:gd name="T106" fmla="*/ 1597394 w 2670336"/>
              <a:gd name="T107" fmla="*/ 54276 h 2344801"/>
              <a:gd name="T108" fmla="*/ 1499593 w 2670336"/>
              <a:gd name="T109" fmla="*/ 0 h 2344801"/>
              <a:gd name="T110" fmla="*/ 1271395 w 2670336"/>
              <a:gd name="T111" fmla="*/ 10856 h 2344801"/>
              <a:gd name="T112" fmla="*/ 1217062 w 2670336"/>
              <a:gd name="T113" fmla="*/ 21709 h 2344801"/>
              <a:gd name="T114" fmla="*/ 1151862 w 2670336"/>
              <a:gd name="T115" fmla="*/ 32565 h 2344801"/>
              <a:gd name="T116" fmla="*/ 1054062 w 2670336"/>
              <a:gd name="T117" fmla="*/ 54276 h 2344801"/>
              <a:gd name="T118" fmla="*/ 597664 w 2670336"/>
              <a:gd name="T119" fmla="*/ 75985 h 2344801"/>
              <a:gd name="T120" fmla="*/ 532464 w 2670336"/>
              <a:gd name="T121" fmla="*/ 97694 h 2344801"/>
              <a:gd name="T122" fmla="*/ 499865 w 2670336"/>
              <a:gd name="T123" fmla="*/ 108550 h 2344801"/>
              <a:gd name="T124" fmla="*/ 488998 w 2670336"/>
              <a:gd name="T125" fmla="*/ 130260 h 234480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70336"/>
              <a:gd name="T190" fmla="*/ 0 h 2344801"/>
              <a:gd name="T191" fmla="*/ 2670336 w 2670336"/>
              <a:gd name="T192" fmla="*/ 2344801 h 234480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70336" h="2344801">
                <a:moveTo>
                  <a:pt x="488476" y="130267"/>
                </a:moveTo>
                <a:cubicBezTo>
                  <a:pt x="423346" y="144741"/>
                  <a:pt x="357511" y="156343"/>
                  <a:pt x="293086" y="173689"/>
                </a:cubicBezTo>
                <a:cubicBezTo>
                  <a:pt x="244927" y="186656"/>
                  <a:pt x="185683" y="214511"/>
                  <a:pt x="141115" y="238822"/>
                </a:cubicBezTo>
                <a:cubicBezTo>
                  <a:pt x="122593" y="248925"/>
                  <a:pt x="104932" y="260533"/>
                  <a:pt x="86840" y="271389"/>
                </a:cubicBezTo>
                <a:cubicBezTo>
                  <a:pt x="82487" y="276830"/>
                  <a:pt x="29685" y="339624"/>
                  <a:pt x="21710" y="358233"/>
                </a:cubicBezTo>
                <a:cubicBezTo>
                  <a:pt x="15962" y="371646"/>
                  <a:pt x="1932" y="446274"/>
                  <a:pt x="0" y="455933"/>
                </a:cubicBezTo>
                <a:cubicBezTo>
                  <a:pt x="3618" y="615148"/>
                  <a:pt x="711" y="774645"/>
                  <a:pt x="10855" y="933578"/>
                </a:cubicBezTo>
                <a:cubicBezTo>
                  <a:pt x="11686" y="946598"/>
                  <a:pt x="22543" y="957792"/>
                  <a:pt x="32565" y="966145"/>
                </a:cubicBezTo>
                <a:cubicBezTo>
                  <a:pt x="44996" y="976505"/>
                  <a:pt x="61840" y="979997"/>
                  <a:pt x="75985" y="987856"/>
                </a:cubicBezTo>
                <a:cubicBezTo>
                  <a:pt x="94428" y="998103"/>
                  <a:pt x="110568" y="1012849"/>
                  <a:pt x="130260" y="1020423"/>
                </a:cubicBezTo>
                <a:cubicBezTo>
                  <a:pt x="158109" y="1031135"/>
                  <a:pt x="188154" y="1034897"/>
                  <a:pt x="217101" y="1042134"/>
                </a:cubicBezTo>
                <a:cubicBezTo>
                  <a:pt x="255594" y="1099877"/>
                  <a:pt x="292918" y="1153627"/>
                  <a:pt x="325651" y="1215823"/>
                </a:cubicBezTo>
                <a:cubicBezTo>
                  <a:pt x="394228" y="1346125"/>
                  <a:pt x="346999" y="1278526"/>
                  <a:pt x="401636" y="1411223"/>
                </a:cubicBezTo>
                <a:cubicBezTo>
                  <a:pt x="413958" y="1441150"/>
                  <a:pt x="430583" y="1469119"/>
                  <a:pt x="445056" y="1498067"/>
                </a:cubicBezTo>
                <a:cubicBezTo>
                  <a:pt x="459529" y="1570437"/>
                  <a:pt x="478039" y="1642116"/>
                  <a:pt x="488476" y="1715178"/>
                </a:cubicBezTo>
                <a:lnTo>
                  <a:pt x="510186" y="1867156"/>
                </a:lnTo>
                <a:cubicBezTo>
                  <a:pt x="513804" y="1921434"/>
                  <a:pt x="494624" y="1982437"/>
                  <a:pt x="521041" y="2029990"/>
                </a:cubicBezTo>
                <a:cubicBezTo>
                  <a:pt x="537711" y="2059997"/>
                  <a:pt x="587630" y="2048039"/>
                  <a:pt x="618736" y="2062556"/>
                </a:cubicBezTo>
                <a:cubicBezTo>
                  <a:pt x="642381" y="2073591"/>
                  <a:pt x="660023" y="2095381"/>
                  <a:pt x="683867" y="2105979"/>
                </a:cubicBezTo>
                <a:cubicBezTo>
                  <a:pt x="697823" y="2112182"/>
                  <a:pt x="839714" y="2157155"/>
                  <a:pt x="879257" y="2171112"/>
                </a:cubicBezTo>
                <a:cubicBezTo>
                  <a:pt x="919194" y="2185208"/>
                  <a:pt x="958725" y="2200438"/>
                  <a:pt x="998662" y="2214534"/>
                </a:cubicBezTo>
                <a:cubicBezTo>
                  <a:pt x="1050791" y="2232933"/>
                  <a:pt x="1069354" y="2235812"/>
                  <a:pt x="1118068" y="2257956"/>
                </a:cubicBezTo>
                <a:cubicBezTo>
                  <a:pt x="1140165" y="2268001"/>
                  <a:pt x="1160793" y="2281187"/>
                  <a:pt x="1183198" y="2290523"/>
                </a:cubicBezTo>
                <a:cubicBezTo>
                  <a:pt x="1204322" y="2299325"/>
                  <a:pt x="1226777" y="2304537"/>
                  <a:pt x="1248328" y="2312234"/>
                </a:cubicBezTo>
                <a:cubicBezTo>
                  <a:pt x="1277442" y="2322632"/>
                  <a:pt x="1306221" y="2333945"/>
                  <a:pt x="1335168" y="2344801"/>
                </a:cubicBezTo>
                <a:cubicBezTo>
                  <a:pt x="1367733" y="2333945"/>
                  <a:pt x="1405402" y="2332831"/>
                  <a:pt x="1432863" y="2312234"/>
                </a:cubicBezTo>
                <a:cubicBezTo>
                  <a:pt x="1452281" y="2297669"/>
                  <a:pt x="1455570" y="2269283"/>
                  <a:pt x="1465428" y="2247101"/>
                </a:cubicBezTo>
                <a:cubicBezTo>
                  <a:pt x="1470075" y="2236644"/>
                  <a:pt x="1465151" y="2217185"/>
                  <a:pt x="1476283" y="2214534"/>
                </a:cubicBezTo>
                <a:cubicBezTo>
                  <a:pt x="1547033" y="2197688"/>
                  <a:pt x="1621017" y="2200060"/>
                  <a:pt x="1693384" y="2192823"/>
                </a:cubicBezTo>
                <a:cubicBezTo>
                  <a:pt x="2035165" y="2107374"/>
                  <a:pt x="1696033" y="2194687"/>
                  <a:pt x="2051600" y="2095123"/>
                </a:cubicBezTo>
                <a:cubicBezTo>
                  <a:pt x="2080332" y="2087078"/>
                  <a:pt x="2109367" y="2080122"/>
                  <a:pt x="2138440" y="2073412"/>
                </a:cubicBezTo>
                <a:cubicBezTo>
                  <a:pt x="2156417" y="2069263"/>
                  <a:pt x="2174915" y="2067411"/>
                  <a:pt x="2192715" y="2062556"/>
                </a:cubicBezTo>
                <a:cubicBezTo>
                  <a:pt x="2344192" y="2021242"/>
                  <a:pt x="2179902" y="2056434"/>
                  <a:pt x="2312120" y="2029990"/>
                </a:cubicBezTo>
                <a:cubicBezTo>
                  <a:pt x="2333830" y="2019134"/>
                  <a:pt x="2355153" y="2007468"/>
                  <a:pt x="2377250" y="1997423"/>
                </a:cubicBezTo>
                <a:cubicBezTo>
                  <a:pt x="2394989" y="1989359"/>
                  <a:pt x="2414817" y="1985738"/>
                  <a:pt x="2431525" y="1975712"/>
                </a:cubicBezTo>
                <a:cubicBezTo>
                  <a:pt x="2451392" y="1963791"/>
                  <a:pt x="2466819" y="1945577"/>
                  <a:pt x="2485800" y="1932290"/>
                </a:cubicBezTo>
                <a:cubicBezTo>
                  <a:pt x="2520255" y="1908171"/>
                  <a:pt x="2553496" y="1897157"/>
                  <a:pt x="2583496" y="1867156"/>
                </a:cubicBezTo>
                <a:cubicBezTo>
                  <a:pt x="2606109" y="1844542"/>
                  <a:pt x="2633122" y="1795297"/>
                  <a:pt x="2648626" y="1769456"/>
                </a:cubicBezTo>
                <a:cubicBezTo>
                  <a:pt x="2652244" y="1751363"/>
                  <a:pt x="2655006" y="1733078"/>
                  <a:pt x="2659481" y="1715178"/>
                </a:cubicBezTo>
                <a:cubicBezTo>
                  <a:pt x="2662256" y="1704077"/>
                  <a:pt x="2670336" y="1694054"/>
                  <a:pt x="2670336" y="1682612"/>
                </a:cubicBezTo>
                <a:cubicBezTo>
                  <a:pt x="2670336" y="1396726"/>
                  <a:pt x="2668900" y="1110754"/>
                  <a:pt x="2659481" y="825023"/>
                </a:cubicBezTo>
                <a:cubicBezTo>
                  <a:pt x="2658031" y="781026"/>
                  <a:pt x="2651691" y="736518"/>
                  <a:pt x="2637771" y="694756"/>
                </a:cubicBezTo>
                <a:cubicBezTo>
                  <a:pt x="2634153" y="683900"/>
                  <a:pt x="2633263" y="671710"/>
                  <a:pt x="2626916" y="662189"/>
                </a:cubicBezTo>
                <a:cubicBezTo>
                  <a:pt x="2618401" y="649415"/>
                  <a:pt x="2607680" y="637239"/>
                  <a:pt x="2594351" y="629622"/>
                </a:cubicBezTo>
                <a:cubicBezTo>
                  <a:pt x="2581398" y="622220"/>
                  <a:pt x="2565600" y="621484"/>
                  <a:pt x="2550931" y="618767"/>
                </a:cubicBezTo>
                <a:cubicBezTo>
                  <a:pt x="2467872" y="603385"/>
                  <a:pt x="2384487" y="589819"/>
                  <a:pt x="2301265" y="575345"/>
                </a:cubicBezTo>
                <a:cubicBezTo>
                  <a:pt x="1995069" y="334748"/>
                  <a:pt x="2256844" y="550202"/>
                  <a:pt x="2084165" y="390800"/>
                </a:cubicBezTo>
                <a:cubicBezTo>
                  <a:pt x="2059652" y="368172"/>
                  <a:pt x="2031768" y="349257"/>
                  <a:pt x="2008179" y="325667"/>
                </a:cubicBezTo>
                <a:cubicBezTo>
                  <a:pt x="1948883" y="266368"/>
                  <a:pt x="1963604" y="257439"/>
                  <a:pt x="1899629" y="206256"/>
                </a:cubicBezTo>
                <a:cubicBezTo>
                  <a:pt x="1883154" y="193075"/>
                  <a:pt x="1863154" y="185017"/>
                  <a:pt x="1845354" y="173689"/>
                </a:cubicBezTo>
                <a:cubicBezTo>
                  <a:pt x="1823341" y="159680"/>
                  <a:pt x="1803562" y="141936"/>
                  <a:pt x="1780224" y="130267"/>
                </a:cubicBezTo>
                <a:cubicBezTo>
                  <a:pt x="1765751" y="123030"/>
                  <a:pt x="1751828" y="114566"/>
                  <a:pt x="1736804" y="108556"/>
                </a:cubicBezTo>
                <a:cubicBezTo>
                  <a:pt x="1715556" y="100056"/>
                  <a:pt x="1692142" y="97079"/>
                  <a:pt x="1671674" y="86844"/>
                </a:cubicBezTo>
                <a:cubicBezTo>
                  <a:pt x="1618020" y="60016"/>
                  <a:pt x="1643605" y="70250"/>
                  <a:pt x="1595689" y="54278"/>
                </a:cubicBezTo>
                <a:cubicBezTo>
                  <a:pt x="1521038" y="4509"/>
                  <a:pt x="1555312" y="19108"/>
                  <a:pt x="1497993" y="0"/>
                </a:cubicBezTo>
                <a:cubicBezTo>
                  <a:pt x="1422008" y="3619"/>
                  <a:pt x="1345885" y="5021"/>
                  <a:pt x="1270038" y="10856"/>
                </a:cubicBezTo>
                <a:cubicBezTo>
                  <a:pt x="1251642" y="12271"/>
                  <a:pt x="1233915" y="18410"/>
                  <a:pt x="1215763" y="21711"/>
                </a:cubicBezTo>
                <a:cubicBezTo>
                  <a:pt x="1194109" y="25648"/>
                  <a:pt x="1172215" y="28250"/>
                  <a:pt x="1150633" y="32567"/>
                </a:cubicBezTo>
                <a:cubicBezTo>
                  <a:pt x="1117916" y="39111"/>
                  <a:pt x="1086468" y="51362"/>
                  <a:pt x="1052937" y="54278"/>
                </a:cubicBezTo>
                <a:cubicBezTo>
                  <a:pt x="966427" y="61801"/>
                  <a:pt x="662013" y="73281"/>
                  <a:pt x="597026" y="75989"/>
                </a:cubicBezTo>
                <a:lnTo>
                  <a:pt x="531896" y="97700"/>
                </a:lnTo>
                <a:cubicBezTo>
                  <a:pt x="521041" y="101319"/>
                  <a:pt x="510773" y="108556"/>
                  <a:pt x="499331" y="108556"/>
                </a:cubicBezTo>
                <a:lnTo>
                  <a:pt x="488476" y="130267"/>
                </a:lnTo>
                <a:close/>
              </a:path>
            </a:pathLst>
          </a:cu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rgbClr val="660066"/>
                </a:solidFill>
                <a:latin typeface="+mn-lt"/>
                <a:ea typeface="+mn-ea"/>
              </a:rPr>
              <a:t>V \ 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1635E4-4C5C-7B4E-AD76-A4DA22281B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2670175"/>
            <a:ext cx="1217612" cy="158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72999C-0C5C-0241-A037-DFC56FCFD12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040063"/>
            <a:ext cx="1217612" cy="317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34D63F-91E8-084A-866C-A682C404D84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722688"/>
            <a:ext cx="1628775" cy="111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D83D6EC-B55B-3D4C-8FAF-6D4AA5F9BC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3429000"/>
            <a:ext cx="14986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5CAE70-2CDE-6A45-9466-8A27917763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21050" y="3984625"/>
            <a:ext cx="2084388" cy="428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7" name="TextBox 16">
            <a:extLst>
              <a:ext uri="{FF2B5EF4-FFF2-40B4-BE49-F238E27FC236}">
                <a16:creationId xmlns:a16="http://schemas.microsoft.com/office/drawing/2014/main" id="{2ECCDA35-8DCD-8447-B02B-82C6CCBD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5037138"/>
            <a:ext cx="55260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Cheapest crossing edge is in </a:t>
            </a:r>
            <a:r>
              <a:rPr lang="en-US" altLang="en-US" sz="2800" b="1"/>
              <a:t>all</a:t>
            </a:r>
            <a:r>
              <a:rPr lang="en-US" altLang="en-US" sz="2800"/>
              <a:t> MSTs</a:t>
            </a:r>
          </a:p>
        </p:txBody>
      </p:sp>
      <p:sp>
        <p:nvSpPr>
          <p:cNvPr id="22538" name="TextBox 17">
            <a:extLst>
              <a:ext uri="{FF2B5EF4-FFF2-40B4-BE49-F238E27FC236}">
                <a16:creationId xmlns:a16="http://schemas.microsoft.com/office/drawing/2014/main" id="{71018C88-8B53-B844-89B7-1E9046B60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1471613"/>
            <a:ext cx="3544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Condition: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V\S</a:t>
            </a:r>
            <a:r>
              <a:rPr lang="en-US" altLang="en-US" sz="1800"/>
              <a:t> are non-empty</a:t>
            </a:r>
          </a:p>
        </p:txBody>
      </p:sp>
      <p:sp>
        <p:nvSpPr>
          <p:cNvPr id="22539" name="TextBox 18">
            <a:extLst>
              <a:ext uri="{FF2B5EF4-FFF2-40B4-BE49-F238E27FC236}">
                <a16:creationId xmlns:a16="http://schemas.microsoft.com/office/drawing/2014/main" id="{ADFF1924-4AD2-A44E-BBB5-BD1FDE829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063" y="5981700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Assumption: All edge costs are distinct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5498</TotalTime>
  <Words>494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Lecture 21</vt:lpstr>
      <vt:lpstr>Minimum Spanning Tree Problem</vt:lpstr>
      <vt:lpstr>Rest of today’s agenda</vt:lpstr>
      <vt:lpstr>Kruskal’s Algorithm</vt:lpstr>
      <vt:lpstr>PowerPoint Presentation</vt:lpstr>
      <vt:lpstr>Prim’s algorithm</vt:lpstr>
      <vt:lpstr>Reverse-Delete Algorithm</vt:lpstr>
      <vt:lpstr>Prim’s algorithm</vt:lpstr>
      <vt:lpstr>Cut Property Lemma for MSTs</vt:lpstr>
      <vt:lpstr>Agenda</vt:lpstr>
      <vt:lpstr>On to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Atri</dc:creator>
  <cp:lastModifiedBy>Nasrin Akhter</cp:lastModifiedBy>
  <cp:revision>40</cp:revision>
  <dcterms:created xsi:type="dcterms:W3CDTF">2011-11-02T01:29:14Z</dcterms:created>
  <dcterms:modified xsi:type="dcterms:W3CDTF">2023-03-29T20:17:18Z</dcterms:modified>
</cp:coreProperties>
</file>