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467" r:id="rId3"/>
    <p:sldId id="468" r:id="rId4"/>
    <p:sldId id="469" r:id="rId5"/>
    <p:sldId id="470" r:id="rId6"/>
    <p:sldId id="266" r:id="rId7"/>
    <p:sldId id="471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575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52"/>
    <p:restoredTop sz="94696"/>
  </p:normalViewPr>
  <p:slideViewPr>
    <p:cSldViewPr snapToGrid="0" snapToObjects="1">
      <p:cViewPr varScale="1">
        <p:scale>
          <a:sx n="59" d="100"/>
          <a:sy n="59" d="100"/>
        </p:scale>
        <p:origin x="1432" y="52"/>
      </p:cViewPr>
      <p:guideLst>
        <p:guide orient="horz"/>
        <p:guide pos="57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B01AB15-3CD0-FF4D-A6EA-63E66204A13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D1DDC40-18EA-C643-AF6F-8DFAA418962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5C58EF0-1E51-D04F-B898-51AE42F5275C}" type="datetimeFigureOut">
              <a:rPr lang="en-US"/>
              <a:pPr>
                <a:defRPr/>
              </a:pPr>
              <a:t>3/31/2023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8E627A-7804-0D45-AE33-2F0A542B190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86D2F5-6EA5-4A48-9399-2025D9674A1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9D12A23-09AC-E443-B97C-969B59A5C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E7D7C95-21B4-C74A-A595-243E07EAAEC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139C17-3689-624F-A967-D695FE6E4529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F253DE4F-49D3-7645-A89D-8F030FF8B6F1}" type="datetimeFigureOut">
              <a:rPr lang="en-US"/>
              <a:pPr>
                <a:defRPr/>
              </a:pPr>
              <a:t>3/31/2023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73EEC97-512D-9443-B2F9-923FA144067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50F8DE7-4D7B-A244-9839-5C55A529228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A4E526-3F3C-CE41-9C74-B8ED8ECF12E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062236-65E6-7840-B118-58ED932EBD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B09F68C-CC82-264A-8F20-9516AE2EFB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422EEC-B728-6249-B56B-45A9F78E1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E4BA86-C24E-C749-B431-11A987FCE4F0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646FE8-D75B-654A-9426-B4ECEB1B5A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A6F53-33F7-3942-8EF3-1FDBDF5AF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B25210-D92C-6042-BA8C-BE9547E79D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5623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340DF9-DACF-3549-B4A0-4605E6CAF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11C9A-FB9C-224B-9BB4-FF3A679E04F3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F4C03-AE8D-8F40-995F-B88A6CB63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A4AB35-80B7-C44F-B1AC-4590BC9EB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E68CB9-DA65-F743-A07B-77D54873B5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3744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51BDFF-3373-9047-8F72-C7BEBDB572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735BD7-B9E2-8D4B-9A54-C4F66C93A428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26F4E-FA5A-CC42-AEB7-001AB9E04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66313-5FC1-7B47-AB23-EDEC88772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4895B-26F6-1F48-9DDC-BFA71EF434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4958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86927D-A1DE-4942-A64F-BF2648661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4B2D02-ACDD-5347-81D5-B52C86AE9D5B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86EB2E-A325-004E-A8C1-E99C8ED52E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59B941-AFE3-3748-B77E-C6706AADC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2E6E2-0FA8-C74D-96FC-DDA42C43C5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0771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AB55B-168D-304A-99FE-03A3CB7EC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0B9AB-B3C2-5046-B2C2-7DD4270E7F44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267F6C-0507-C344-A201-196FD9E70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085094-73F4-F043-9CC7-1A39B08B2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F477B5-8816-0D44-9950-E32C74E285B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740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9CD217D-597F-C949-963B-DEF5AA043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6CD75-8C17-604F-B166-DB91A6FF1848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1366BA0-F4C8-9444-AFCE-364E41656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5B16596A-C0A2-BD4B-9259-BBC46785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730CA0-071E-E64A-BB80-561E03B5EEC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367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2463907-FB99-7D4E-9252-AEA1D4D79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DE7BC-CC07-834B-AB55-BAFD726DCD00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8CC9F86-C8E8-124B-B0EF-2A22B0D01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81A9D67-B3C9-E44C-9AEE-2C8F91BC98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C35475-FCFC-FC4C-84EE-50C794527B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2895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6CE5BBD-9CB4-9845-AD22-8EEC49C8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5AA82-F047-ED4D-B08D-E08D9F6DA9B2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D19C71-6B23-E147-A7FC-DCA1FA7FB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5049EE59-A6E0-5544-9ABD-46D8A93625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4BA8ED-38C3-1642-AF7D-8B01C1A91E8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8910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86B7A59D-99E2-9445-89CF-E19AF35288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3C101-D654-454A-815F-D93FBF929BE8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C5D9C0-5C9C-5B4F-B6E7-701638CC4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85206BD-87C8-A543-B0EF-812CE0846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EE76E5-CAD0-0149-B770-5B9DADDB20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7924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4D9AF55-3FB2-D747-BFA1-76D0A4898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CD4A34-F23F-B047-B63F-91E6289212F8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45BBA82-3127-4841-9144-DF202F5FE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8C17E-7164-7B4F-8729-08FC85C25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CE909D-15FE-FA4B-A128-B1D69AD79A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1689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27E8CA3-5B30-964F-8712-4E4F9CAE0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7C5541-EEA7-2642-BBB2-E7A9AA79218F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E4665A6-CC8C-4446-A081-1D16F4240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044FE4-6E94-5F4F-81A8-EE1DF7F06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CB202-8E30-C341-908B-F6CC43EEBB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24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B22B3BF-9F2D-ED43-B5F5-B8C310AAA46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7A0DBF-3C01-C44C-847A-3398F0D85A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302836-3600-B14E-BB90-2E191F66C85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4F63CCA8-8EE8-0643-822D-CB95A6C34AB3}" type="datetime1">
              <a:rPr lang="en-US" altLang="en-US"/>
              <a:pPr>
                <a:defRPr/>
              </a:pPr>
              <a:t>3/31/2023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D85D84-7EAE-A849-A34B-1A458D5B7D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3A576-6D99-624C-BE75-EB047FE865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86AC1459-8CCF-F244-B553-0997FEE4957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pitchFamily="-108" charset="-128"/>
          <a:cs typeface="ＭＳ Ｐゴシック" pitchFamily="-108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08" charset="0"/>
          <a:ea typeface="ＭＳ Ｐゴシック" pitchFamily="-108" charset="-128"/>
          <a:cs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pitchFamily="-108" charset="-128"/>
          <a:cs typeface="ＭＳ Ｐゴシック" pitchFamily="-108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108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>
            <a:extLst>
              <a:ext uri="{FF2B5EF4-FFF2-40B4-BE49-F238E27FC236}">
                <a16:creationId xmlns:a16="http://schemas.microsoft.com/office/drawing/2014/main" id="{7BB3BEA0-9AF1-1746-8C6D-ED3CBCE82AD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Lecture 22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CAF85-1C71-E146-99C4-63E941E6801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/>
              <a:buNone/>
              <a:defRPr/>
            </a:pPr>
            <a:r>
              <a:rPr lang="en-US" dirty="0">
                <a:ea typeface="+mn-ea"/>
                <a:cs typeface="+mn-cs"/>
              </a:rPr>
              <a:t>CSE 331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Freeform 61">
            <a:extLst>
              <a:ext uri="{FF2B5EF4-FFF2-40B4-BE49-F238E27FC236}">
                <a16:creationId xmlns:a16="http://schemas.microsoft.com/office/drawing/2014/main" id="{E8070921-A280-E543-BF36-89516EAC1836}"/>
              </a:ext>
            </a:extLst>
          </p:cNvPr>
          <p:cNvSpPr>
            <a:spLocks/>
          </p:cNvSpPr>
          <p:nvPr/>
        </p:nvSpPr>
        <p:spPr bwMode="auto">
          <a:xfrm>
            <a:off x="1035050" y="1800225"/>
            <a:ext cx="3367088" cy="1762125"/>
          </a:xfrm>
          <a:custGeom>
            <a:avLst/>
            <a:gdLst>
              <a:gd name="T0" fmla="*/ 17333 w 3367326"/>
              <a:gd name="T1" fmla="*/ 512020 h 1762625"/>
              <a:gd name="T2" fmla="*/ 39043 w 3367326"/>
              <a:gd name="T3" fmla="*/ 663998 h 1762625"/>
              <a:gd name="T4" fmla="*/ 17333 w 3367326"/>
              <a:gd name="T5" fmla="*/ 1098221 h 1762625"/>
              <a:gd name="T6" fmla="*/ 60753 w 3367326"/>
              <a:gd name="T7" fmla="*/ 1640999 h 1762625"/>
              <a:gd name="T8" fmla="*/ 266999 w 3367326"/>
              <a:gd name="T9" fmla="*/ 1716987 h 1762625"/>
              <a:gd name="T10" fmla="*/ 625215 w 3367326"/>
              <a:gd name="T11" fmla="*/ 1673565 h 1762625"/>
              <a:gd name="T12" fmla="*/ 766330 w 3367326"/>
              <a:gd name="T13" fmla="*/ 1630143 h 1762625"/>
              <a:gd name="T14" fmla="*/ 853170 w 3367326"/>
              <a:gd name="T15" fmla="*/ 1597576 h 1762625"/>
              <a:gd name="T16" fmla="*/ 1265661 w 3367326"/>
              <a:gd name="T17" fmla="*/ 1597576 h 1762625"/>
              <a:gd name="T18" fmla="*/ 1363356 w 3367326"/>
              <a:gd name="T19" fmla="*/ 1630143 h 1762625"/>
              <a:gd name="T20" fmla="*/ 1439341 w 3367326"/>
              <a:gd name="T21" fmla="*/ 1651854 h 1762625"/>
              <a:gd name="T22" fmla="*/ 1667297 w 3367326"/>
              <a:gd name="T23" fmla="*/ 1706132 h 1762625"/>
              <a:gd name="T24" fmla="*/ 1830122 w 3367326"/>
              <a:gd name="T25" fmla="*/ 1738699 h 1762625"/>
              <a:gd name="T26" fmla="*/ 2134063 w 3367326"/>
              <a:gd name="T27" fmla="*/ 1738699 h 1762625"/>
              <a:gd name="T28" fmla="*/ 2199193 w 3367326"/>
              <a:gd name="T29" fmla="*/ 1706132 h 1762625"/>
              <a:gd name="T30" fmla="*/ 2220903 w 3367326"/>
              <a:gd name="T31" fmla="*/ 1250198 h 1762625"/>
              <a:gd name="T32" fmla="*/ 2188338 w 3367326"/>
              <a:gd name="T33" fmla="*/ 957098 h 1762625"/>
              <a:gd name="T34" fmla="*/ 2286033 w 3367326"/>
              <a:gd name="T35" fmla="*/ 642287 h 1762625"/>
              <a:gd name="T36" fmla="*/ 2438003 w 3367326"/>
              <a:gd name="T37" fmla="*/ 609720 h 1762625"/>
              <a:gd name="T38" fmla="*/ 2904769 w 3367326"/>
              <a:gd name="T39" fmla="*/ 588009 h 1762625"/>
              <a:gd name="T40" fmla="*/ 3100160 w 3367326"/>
              <a:gd name="T41" fmla="*/ 555443 h 1762625"/>
              <a:gd name="T42" fmla="*/ 3241275 w 3367326"/>
              <a:gd name="T43" fmla="*/ 490309 h 1762625"/>
              <a:gd name="T44" fmla="*/ 3295550 w 3367326"/>
              <a:gd name="T45" fmla="*/ 403465 h 1762625"/>
              <a:gd name="T46" fmla="*/ 3338970 w 3367326"/>
              <a:gd name="T47" fmla="*/ 251487 h 1762625"/>
              <a:gd name="T48" fmla="*/ 3338970 w 3367326"/>
              <a:gd name="T49" fmla="*/ 88653 h 1762625"/>
              <a:gd name="T50" fmla="*/ 3111015 w 3367326"/>
              <a:gd name="T51" fmla="*/ 34376 h 1762625"/>
              <a:gd name="T52" fmla="*/ 2579119 w 3367326"/>
              <a:gd name="T53" fmla="*/ 12665 h 1762625"/>
              <a:gd name="T54" fmla="*/ 2036368 w 3367326"/>
              <a:gd name="T55" fmla="*/ 56087 h 1762625"/>
              <a:gd name="T56" fmla="*/ 1895252 w 3367326"/>
              <a:gd name="T57" fmla="*/ 77798 h 1762625"/>
              <a:gd name="T58" fmla="*/ 1569602 w 3367326"/>
              <a:gd name="T59" fmla="*/ 77798 h 1762625"/>
              <a:gd name="T60" fmla="*/ 755475 w 3367326"/>
              <a:gd name="T61" fmla="*/ 23520 h 1762625"/>
              <a:gd name="T62" fmla="*/ 570939 w 3367326"/>
              <a:gd name="T63" fmla="*/ 23520 h 1762625"/>
              <a:gd name="T64" fmla="*/ 429824 w 3367326"/>
              <a:gd name="T65" fmla="*/ 56087 h 1762625"/>
              <a:gd name="T66" fmla="*/ 104173 w 3367326"/>
              <a:gd name="T67" fmla="*/ 34376 h 1762625"/>
              <a:gd name="T68" fmla="*/ 6478 w 3367326"/>
              <a:gd name="T69" fmla="*/ 45231 h 17626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</a:cxnLst>
            <a:rect l="0" t="0" r="r" b="b"/>
            <a:pathLst>
              <a:path w="3367326" h="1762625">
                <a:moveTo>
                  <a:pt x="6478" y="77798"/>
                </a:moveTo>
                <a:cubicBezTo>
                  <a:pt x="8287" y="155596"/>
                  <a:pt x="11044" y="367371"/>
                  <a:pt x="17333" y="512020"/>
                </a:cubicBezTo>
                <a:cubicBezTo>
                  <a:pt x="18289" y="534010"/>
                  <a:pt x="25075" y="555364"/>
                  <a:pt x="28188" y="577154"/>
                </a:cubicBezTo>
                <a:cubicBezTo>
                  <a:pt x="32314" y="606034"/>
                  <a:pt x="35425" y="635050"/>
                  <a:pt x="39043" y="663998"/>
                </a:cubicBezTo>
                <a:cubicBezTo>
                  <a:pt x="35425" y="776172"/>
                  <a:pt x="33792" y="888428"/>
                  <a:pt x="28188" y="1000520"/>
                </a:cubicBezTo>
                <a:cubicBezTo>
                  <a:pt x="26552" y="1033247"/>
                  <a:pt x="17333" y="1065454"/>
                  <a:pt x="17333" y="1098221"/>
                </a:cubicBezTo>
                <a:cubicBezTo>
                  <a:pt x="17333" y="1268330"/>
                  <a:pt x="14623" y="1438865"/>
                  <a:pt x="28188" y="1608432"/>
                </a:cubicBezTo>
                <a:cubicBezTo>
                  <a:pt x="29412" y="1623735"/>
                  <a:pt x="47980" y="1632483"/>
                  <a:pt x="60753" y="1640999"/>
                </a:cubicBezTo>
                <a:cubicBezTo>
                  <a:pt x="103552" y="1669533"/>
                  <a:pt x="143208" y="1679340"/>
                  <a:pt x="191014" y="1695276"/>
                </a:cubicBezTo>
                <a:cubicBezTo>
                  <a:pt x="237740" y="1710852"/>
                  <a:pt x="212468" y="1703354"/>
                  <a:pt x="266999" y="1716987"/>
                </a:cubicBezTo>
                <a:cubicBezTo>
                  <a:pt x="272597" y="1716692"/>
                  <a:pt x="529907" y="1706395"/>
                  <a:pt x="581794" y="1695276"/>
                </a:cubicBezTo>
                <a:cubicBezTo>
                  <a:pt x="597617" y="1691885"/>
                  <a:pt x="609863" y="1678682"/>
                  <a:pt x="625215" y="1673565"/>
                </a:cubicBezTo>
                <a:cubicBezTo>
                  <a:pt x="642718" y="1667731"/>
                  <a:pt x="661398" y="1666328"/>
                  <a:pt x="679490" y="1662710"/>
                </a:cubicBezTo>
                <a:cubicBezTo>
                  <a:pt x="800377" y="1602264"/>
                  <a:pt x="648093" y="1674485"/>
                  <a:pt x="766330" y="1630143"/>
                </a:cubicBezTo>
                <a:cubicBezTo>
                  <a:pt x="781481" y="1624461"/>
                  <a:pt x="794599" y="1614114"/>
                  <a:pt x="809750" y="1608432"/>
                </a:cubicBezTo>
                <a:cubicBezTo>
                  <a:pt x="823719" y="1603193"/>
                  <a:pt x="838880" y="1601863"/>
                  <a:pt x="853170" y="1597576"/>
                </a:cubicBezTo>
                <a:cubicBezTo>
                  <a:pt x="875089" y="1591000"/>
                  <a:pt x="918300" y="1575865"/>
                  <a:pt x="918300" y="1575865"/>
                </a:cubicBezTo>
                <a:cubicBezTo>
                  <a:pt x="1008102" y="1580356"/>
                  <a:pt x="1165909" y="1585840"/>
                  <a:pt x="1265661" y="1597576"/>
                </a:cubicBezTo>
                <a:cubicBezTo>
                  <a:pt x="1283985" y="1599732"/>
                  <a:pt x="1301844" y="1604813"/>
                  <a:pt x="1319936" y="1608432"/>
                </a:cubicBezTo>
                <a:cubicBezTo>
                  <a:pt x="1334409" y="1615669"/>
                  <a:pt x="1348205" y="1624461"/>
                  <a:pt x="1363356" y="1630143"/>
                </a:cubicBezTo>
                <a:cubicBezTo>
                  <a:pt x="1377325" y="1635382"/>
                  <a:pt x="1392431" y="1636900"/>
                  <a:pt x="1406776" y="1640999"/>
                </a:cubicBezTo>
                <a:cubicBezTo>
                  <a:pt x="1417778" y="1644143"/>
                  <a:pt x="1428302" y="1648843"/>
                  <a:pt x="1439341" y="1651854"/>
                </a:cubicBezTo>
                <a:cubicBezTo>
                  <a:pt x="1468127" y="1659705"/>
                  <a:pt x="1526181" y="1673565"/>
                  <a:pt x="1526181" y="1673565"/>
                </a:cubicBezTo>
                <a:cubicBezTo>
                  <a:pt x="1595804" y="1719983"/>
                  <a:pt x="1526806" y="1681338"/>
                  <a:pt x="1667297" y="1706132"/>
                </a:cubicBezTo>
                <a:cubicBezTo>
                  <a:pt x="1693238" y="1710710"/>
                  <a:pt x="1717452" y="1722677"/>
                  <a:pt x="1743282" y="1727843"/>
                </a:cubicBezTo>
                <a:cubicBezTo>
                  <a:pt x="1771887" y="1733564"/>
                  <a:pt x="1801450" y="1733323"/>
                  <a:pt x="1830122" y="1738699"/>
                </a:cubicBezTo>
                <a:cubicBezTo>
                  <a:pt x="1859449" y="1744198"/>
                  <a:pt x="1916962" y="1760410"/>
                  <a:pt x="1916962" y="1760410"/>
                </a:cubicBezTo>
                <a:cubicBezTo>
                  <a:pt x="2043491" y="1752501"/>
                  <a:pt x="2050325" y="1762625"/>
                  <a:pt x="2134063" y="1738699"/>
                </a:cubicBezTo>
                <a:cubicBezTo>
                  <a:pt x="2145065" y="1735555"/>
                  <a:pt x="2156394" y="1732960"/>
                  <a:pt x="2166628" y="1727843"/>
                </a:cubicBezTo>
                <a:cubicBezTo>
                  <a:pt x="2178297" y="1722008"/>
                  <a:pt x="2188338" y="1713369"/>
                  <a:pt x="2199193" y="1706132"/>
                </a:cubicBezTo>
                <a:cubicBezTo>
                  <a:pt x="2203433" y="1697652"/>
                  <a:pt x="2231758" y="1646116"/>
                  <a:pt x="2231758" y="1630143"/>
                </a:cubicBezTo>
                <a:cubicBezTo>
                  <a:pt x="2231758" y="1503443"/>
                  <a:pt x="2227076" y="1376748"/>
                  <a:pt x="2220903" y="1250198"/>
                </a:cubicBezTo>
                <a:cubicBezTo>
                  <a:pt x="2220007" y="1231830"/>
                  <a:pt x="2203473" y="1152189"/>
                  <a:pt x="2199193" y="1130787"/>
                </a:cubicBezTo>
                <a:cubicBezTo>
                  <a:pt x="2195575" y="1072891"/>
                  <a:pt x="2193590" y="1014869"/>
                  <a:pt x="2188338" y="957098"/>
                </a:cubicBezTo>
                <a:cubicBezTo>
                  <a:pt x="2178069" y="844136"/>
                  <a:pt x="2152469" y="899520"/>
                  <a:pt x="2188338" y="729131"/>
                </a:cubicBezTo>
                <a:cubicBezTo>
                  <a:pt x="2194352" y="700562"/>
                  <a:pt x="2266719" y="644219"/>
                  <a:pt x="2286033" y="642287"/>
                </a:cubicBezTo>
                <a:lnTo>
                  <a:pt x="2394583" y="631431"/>
                </a:lnTo>
                <a:cubicBezTo>
                  <a:pt x="2409056" y="624194"/>
                  <a:pt x="2422304" y="613645"/>
                  <a:pt x="2438003" y="609720"/>
                </a:cubicBezTo>
                <a:cubicBezTo>
                  <a:pt x="2466304" y="602645"/>
                  <a:pt x="2495703" y="600220"/>
                  <a:pt x="2524844" y="598865"/>
                </a:cubicBezTo>
                <a:cubicBezTo>
                  <a:pt x="2651401" y="592978"/>
                  <a:pt x="2778127" y="591628"/>
                  <a:pt x="2904769" y="588009"/>
                </a:cubicBezTo>
                <a:cubicBezTo>
                  <a:pt x="2915624" y="584391"/>
                  <a:pt x="2926164" y="579636"/>
                  <a:pt x="2937334" y="577154"/>
                </a:cubicBezTo>
                <a:cubicBezTo>
                  <a:pt x="2986067" y="566324"/>
                  <a:pt x="3053114" y="560670"/>
                  <a:pt x="3100160" y="555443"/>
                </a:cubicBezTo>
                <a:cubicBezTo>
                  <a:pt x="3190525" y="532850"/>
                  <a:pt x="3101182" y="560360"/>
                  <a:pt x="3176145" y="522876"/>
                </a:cubicBezTo>
                <a:cubicBezTo>
                  <a:pt x="3266028" y="477932"/>
                  <a:pt x="3147948" y="552530"/>
                  <a:pt x="3241275" y="490309"/>
                </a:cubicBezTo>
                <a:cubicBezTo>
                  <a:pt x="3248512" y="475835"/>
                  <a:pt x="3254409" y="460610"/>
                  <a:pt x="3262985" y="446887"/>
                </a:cubicBezTo>
                <a:cubicBezTo>
                  <a:pt x="3272574" y="431545"/>
                  <a:pt x="3286574" y="419174"/>
                  <a:pt x="3295550" y="403465"/>
                </a:cubicBezTo>
                <a:cubicBezTo>
                  <a:pt x="3307006" y="383416"/>
                  <a:pt x="3312599" y="333710"/>
                  <a:pt x="3317260" y="316620"/>
                </a:cubicBezTo>
                <a:cubicBezTo>
                  <a:pt x="3323281" y="294541"/>
                  <a:pt x="3331733" y="273198"/>
                  <a:pt x="3338970" y="251487"/>
                </a:cubicBezTo>
                <a:lnTo>
                  <a:pt x="3349825" y="218920"/>
                </a:lnTo>
                <a:cubicBezTo>
                  <a:pt x="3346207" y="175498"/>
                  <a:pt x="3367326" y="121737"/>
                  <a:pt x="3338970" y="88653"/>
                </a:cubicBezTo>
                <a:cubicBezTo>
                  <a:pt x="3312644" y="57937"/>
                  <a:pt x="3258919" y="76312"/>
                  <a:pt x="3219565" y="66942"/>
                </a:cubicBezTo>
                <a:cubicBezTo>
                  <a:pt x="3182816" y="58192"/>
                  <a:pt x="3148233" y="40849"/>
                  <a:pt x="3111015" y="34376"/>
                </a:cubicBezTo>
                <a:cubicBezTo>
                  <a:pt x="3064535" y="26292"/>
                  <a:pt x="3017037" y="25444"/>
                  <a:pt x="2969899" y="23520"/>
                </a:cubicBezTo>
                <a:cubicBezTo>
                  <a:pt x="2839697" y="18205"/>
                  <a:pt x="2709379" y="16283"/>
                  <a:pt x="2579119" y="12665"/>
                </a:cubicBezTo>
                <a:lnTo>
                  <a:pt x="2264323" y="23520"/>
                </a:lnTo>
                <a:cubicBezTo>
                  <a:pt x="2206381" y="26570"/>
                  <a:pt x="2086765" y="46008"/>
                  <a:pt x="2036368" y="56087"/>
                </a:cubicBezTo>
                <a:cubicBezTo>
                  <a:pt x="2018276" y="59705"/>
                  <a:pt x="2000328" y="64136"/>
                  <a:pt x="1982092" y="66942"/>
                </a:cubicBezTo>
                <a:cubicBezTo>
                  <a:pt x="1953259" y="71378"/>
                  <a:pt x="1924168" y="73942"/>
                  <a:pt x="1895252" y="77798"/>
                </a:cubicBezTo>
                <a:lnTo>
                  <a:pt x="1819267" y="88653"/>
                </a:lnTo>
                <a:lnTo>
                  <a:pt x="1569602" y="77798"/>
                </a:lnTo>
                <a:cubicBezTo>
                  <a:pt x="1352534" y="72567"/>
                  <a:pt x="1135096" y="78987"/>
                  <a:pt x="918300" y="66942"/>
                </a:cubicBezTo>
                <a:cubicBezTo>
                  <a:pt x="520659" y="44850"/>
                  <a:pt x="896019" y="45143"/>
                  <a:pt x="755475" y="23520"/>
                </a:cubicBezTo>
                <a:cubicBezTo>
                  <a:pt x="719534" y="17990"/>
                  <a:pt x="683108" y="16283"/>
                  <a:pt x="646925" y="12665"/>
                </a:cubicBezTo>
                <a:cubicBezTo>
                  <a:pt x="621596" y="16283"/>
                  <a:pt x="596112" y="18943"/>
                  <a:pt x="570939" y="23520"/>
                </a:cubicBezTo>
                <a:cubicBezTo>
                  <a:pt x="440953" y="47155"/>
                  <a:pt x="599551" y="21986"/>
                  <a:pt x="494954" y="45231"/>
                </a:cubicBezTo>
                <a:cubicBezTo>
                  <a:pt x="473469" y="50006"/>
                  <a:pt x="451534" y="52468"/>
                  <a:pt x="429824" y="56087"/>
                </a:cubicBezTo>
                <a:cubicBezTo>
                  <a:pt x="332129" y="52468"/>
                  <a:pt x="234284" y="51734"/>
                  <a:pt x="136738" y="45231"/>
                </a:cubicBezTo>
                <a:cubicBezTo>
                  <a:pt x="125321" y="44470"/>
                  <a:pt x="115175" y="37520"/>
                  <a:pt x="104173" y="34376"/>
                </a:cubicBezTo>
                <a:cubicBezTo>
                  <a:pt x="8762" y="7115"/>
                  <a:pt x="106268" y="38692"/>
                  <a:pt x="28188" y="12665"/>
                </a:cubicBezTo>
                <a:cubicBezTo>
                  <a:pt x="20951" y="23520"/>
                  <a:pt x="11059" y="33015"/>
                  <a:pt x="6478" y="45231"/>
                </a:cubicBezTo>
                <a:cubicBezTo>
                  <a:pt x="0" y="62507"/>
                  <a:pt x="4669" y="0"/>
                  <a:pt x="6478" y="77798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0" name="Freeform 59">
            <a:extLst>
              <a:ext uri="{FF2B5EF4-FFF2-40B4-BE49-F238E27FC236}">
                <a16:creationId xmlns:a16="http://schemas.microsoft.com/office/drawing/2014/main" id="{1FDD72B5-7812-A746-B094-14A13848431B}"/>
              </a:ext>
            </a:extLst>
          </p:cNvPr>
          <p:cNvSpPr>
            <a:spLocks/>
          </p:cNvSpPr>
          <p:nvPr/>
        </p:nvSpPr>
        <p:spPr bwMode="auto">
          <a:xfrm>
            <a:off x="1095375" y="1770063"/>
            <a:ext cx="3313113" cy="1997075"/>
          </a:xfrm>
          <a:custGeom>
            <a:avLst/>
            <a:gdLst>
              <a:gd name="T0" fmla="*/ 23060 w 3312812"/>
              <a:gd name="T1" fmla="*/ 130267 h 1997423"/>
              <a:gd name="T2" fmla="*/ 1350 w 3312812"/>
              <a:gd name="T3" fmla="*/ 217111 h 1997423"/>
              <a:gd name="T4" fmla="*/ 88191 w 3312812"/>
              <a:gd name="T5" fmla="*/ 466789 h 1997423"/>
              <a:gd name="T6" fmla="*/ 175031 w 3312812"/>
              <a:gd name="T7" fmla="*/ 499356 h 1997423"/>
              <a:gd name="T8" fmla="*/ 370421 w 3312812"/>
              <a:gd name="T9" fmla="*/ 542778 h 1997423"/>
              <a:gd name="T10" fmla="*/ 576667 w 3312812"/>
              <a:gd name="T11" fmla="*/ 586201 h 1997423"/>
              <a:gd name="T12" fmla="*/ 1119418 w 3312812"/>
              <a:gd name="T13" fmla="*/ 640478 h 1997423"/>
              <a:gd name="T14" fmla="*/ 1227968 w 3312812"/>
              <a:gd name="T15" fmla="*/ 673045 h 1997423"/>
              <a:gd name="T16" fmla="*/ 1369083 w 3312812"/>
              <a:gd name="T17" fmla="*/ 749034 h 1997423"/>
              <a:gd name="T18" fmla="*/ 1401648 w 3312812"/>
              <a:gd name="T19" fmla="*/ 1530634 h 1997423"/>
              <a:gd name="T20" fmla="*/ 1445068 w 3312812"/>
              <a:gd name="T21" fmla="*/ 1650045 h 1997423"/>
              <a:gd name="T22" fmla="*/ 1521054 w 3312812"/>
              <a:gd name="T23" fmla="*/ 1791168 h 1997423"/>
              <a:gd name="T24" fmla="*/ 1586184 w 3312812"/>
              <a:gd name="T25" fmla="*/ 1856301 h 1997423"/>
              <a:gd name="T26" fmla="*/ 1770719 w 3312812"/>
              <a:gd name="T27" fmla="*/ 1975712 h 1997423"/>
              <a:gd name="T28" fmla="*/ 2020385 w 3312812"/>
              <a:gd name="T29" fmla="*/ 1986568 h 1997423"/>
              <a:gd name="T30" fmla="*/ 2150645 w 3312812"/>
              <a:gd name="T31" fmla="*/ 1878012 h 1997423"/>
              <a:gd name="T32" fmla="*/ 2237485 w 3312812"/>
              <a:gd name="T33" fmla="*/ 1715179 h 1997423"/>
              <a:gd name="T34" fmla="*/ 2259195 w 3312812"/>
              <a:gd name="T35" fmla="*/ 1617479 h 1997423"/>
              <a:gd name="T36" fmla="*/ 2215775 w 3312812"/>
              <a:gd name="T37" fmla="*/ 1335234 h 1997423"/>
              <a:gd name="T38" fmla="*/ 2183210 w 3312812"/>
              <a:gd name="T39" fmla="*/ 857590 h 1997423"/>
              <a:gd name="T40" fmla="*/ 2324325 w 3312812"/>
              <a:gd name="T41" fmla="*/ 694756 h 1997423"/>
              <a:gd name="T42" fmla="*/ 2411165 w 3312812"/>
              <a:gd name="T43" fmla="*/ 662189 h 1997423"/>
              <a:gd name="T44" fmla="*/ 2736816 w 3312812"/>
              <a:gd name="T45" fmla="*/ 629623 h 1997423"/>
              <a:gd name="T46" fmla="*/ 3073322 w 3312812"/>
              <a:gd name="T47" fmla="*/ 629623 h 1997423"/>
              <a:gd name="T48" fmla="*/ 3192727 w 3312812"/>
              <a:gd name="T49" fmla="*/ 575345 h 1997423"/>
              <a:gd name="T50" fmla="*/ 3279567 w 3312812"/>
              <a:gd name="T51" fmla="*/ 445078 h 1997423"/>
              <a:gd name="T52" fmla="*/ 3268712 w 3312812"/>
              <a:gd name="T53" fmla="*/ 162834 h 1997423"/>
              <a:gd name="T54" fmla="*/ 3127597 w 3312812"/>
              <a:gd name="T55" fmla="*/ 65134 h 1997423"/>
              <a:gd name="T56" fmla="*/ 2997337 w 3312812"/>
              <a:gd name="T57" fmla="*/ 21711 h 1997423"/>
              <a:gd name="T58" fmla="*/ 2910496 w 3312812"/>
              <a:gd name="T59" fmla="*/ 0 h 1997423"/>
              <a:gd name="T60" fmla="*/ 2476296 w 3312812"/>
              <a:gd name="T61" fmla="*/ 54278 h 1997423"/>
              <a:gd name="T62" fmla="*/ 1857559 w 3312812"/>
              <a:gd name="T63" fmla="*/ 97700 h 1997423"/>
              <a:gd name="T64" fmla="*/ 1162838 w 3312812"/>
              <a:gd name="T65" fmla="*/ 86845 h 1997423"/>
              <a:gd name="T66" fmla="*/ 598377 w 3312812"/>
              <a:gd name="T67" fmla="*/ 65134 h 1997423"/>
              <a:gd name="T68" fmla="*/ 457261 w 3312812"/>
              <a:gd name="T69" fmla="*/ 43423 h 1997423"/>
              <a:gd name="T70" fmla="*/ 77335 w 3312812"/>
              <a:gd name="T71" fmla="*/ 75989 h 199742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3312812" h="1997423">
                <a:moveTo>
                  <a:pt x="55625" y="86845"/>
                </a:moveTo>
                <a:cubicBezTo>
                  <a:pt x="46579" y="95891"/>
                  <a:pt x="30408" y="113734"/>
                  <a:pt x="23060" y="130267"/>
                </a:cubicBezTo>
                <a:cubicBezTo>
                  <a:pt x="15567" y="147128"/>
                  <a:pt x="16680" y="166645"/>
                  <a:pt x="12205" y="184545"/>
                </a:cubicBezTo>
                <a:cubicBezTo>
                  <a:pt x="9430" y="195646"/>
                  <a:pt x="4968" y="206256"/>
                  <a:pt x="1350" y="217111"/>
                </a:cubicBezTo>
                <a:cubicBezTo>
                  <a:pt x="4968" y="282245"/>
                  <a:pt x="0" y="348430"/>
                  <a:pt x="12205" y="412512"/>
                </a:cubicBezTo>
                <a:cubicBezTo>
                  <a:pt x="16617" y="435678"/>
                  <a:pt x="72776" y="460182"/>
                  <a:pt x="88191" y="466789"/>
                </a:cubicBezTo>
                <a:cubicBezTo>
                  <a:pt x="98708" y="471297"/>
                  <a:pt x="110042" y="473627"/>
                  <a:pt x="120756" y="477645"/>
                </a:cubicBezTo>
                <a:cubicBezTo>
                  <a:pt x="139001" y="484487"/>
                  <a:pt x="156786" y="492514"/>
                  <a:pt x="175031" y="499356"/>
                </a:cubicBezTo>
                <a:cubicBezTo>
                  <a:pt x="200380" y="508862"/>
                  <a:pt x="270738" y="529354"/>
                  <a:pt x="283581" y="531923"/>
                </a:cubicBezTo>
                <a:cubicBezTo>
                  <a:pt x="312186" y="537644"/>
                  <a:pt x="341474" y="539160"/>
                  <a:pt x="370421" y="542778"/>
                </a:cubicBezTo>
                <a:cubicBezTo>
                  <a:pt x="388513" y="550015"/>
                  <a:pt x="406032" y="558890"/>
                  <a:pt x="424696" y="564489"/>
                </a:cubicBezTo>
                <a:cubicBezTo>
                  <a:pt x="464770" y="576512"/>
                  <a:pt x="542912" y="582648"/>
                  <a:pt x="576667" y="586201"/>
                </a:cubicBezTo>
                <a:cubicBezTo>
                  <a:pt x="777425" y="607334"/>
                  <a:pt x="696253" y="597424"/>
                  <a:pt x="1010867" y="607912"/>
                </a:cubicBezTo>
                <a:cubicBezTo>
                  <a:pt x="1126564" y="654192"/>
                  <a:pt x="1004099" y="609026"/>
                  <a:pt x="1119418" y="640478"/>
                </a:cubicBezTo>
                <a:cubicBezTo>
                  <a:pt x="1141496" y="646499"/>
                  <a:pt x="1162629" y="655613"/>
                  <a:pt x="1184548" y="662189"/>
                </a:cubicBezTo>
                <a:cubicBezTo>
                  <a:pt x="1198838" y="666476"/>
                  <a:pt x="1213495" y="669426"/>
                  <a:pt x="1227968" y="673045"/>
                </a:cubicBezTo>
                <a:cubicBezTo>
                  <a:pt x="1274271" y="703915"/>
                  <a:pt x="1289786" y="718149"/>
                  <a:pt x="1336518" y="738178"/>
                </a:cubicBezTo>
                <a:cubicBezTo>
                  <a:pt x="1347035" y="742686"/>
                  <a:pt x="1358228" y="745415"/>
                  <a:pt x="1369083" y="749034"/>
                </a:cubicBezTo>
                <a:cubicBezTo>
                  <a:pt x="1376320" y="763508"/>
                  <a:pt x="1390119" y="776288"/>
                  <a:pt x="1390793" y="792456"/>
                </a:cubicBezTo>
                <a:cubicBezTo>
                  <a:pt x="1401037" y="1038329"/>
                  <a:pt x="1394815" y="1284643"/>
                  <a:pt x="1401648" y="1530634"/>
                </a:cubicBezTo>
                <a:cubicBezTo>
                  <a:pt x="1401921" y="1540451"/>
                  <a:pt x="1418030" y="1594191"/>
                  <a:pt x="1423358" y="1606623"/>
                </a:cubicBezTo>
                <a:cubicBezTo>
                  <a:pt x="1429732" y="1621497"/>
                  <a:pt x="1438372" y="1635313"/>
                  <a:pt x="1445068" y="1650045"/>
                </a:cubicBezTo>
                <a:cubicBezTo>
                  <a:pt x="1456471" y="1675133"/>
                  <a:pt x="1464568" y="1701770"/>
                  <a:pt x="1477633" y="1726034"/>
                </a:cubicBezTo>
                <a:cubicBezTo>
                  <a:pt x="1490003" y="1749009"/>
                  <a:pt x="1506091" y="1769791"/>
                  <a:pt x="1521054" y="1791168"/>
                </a:cubicBezTo>
                <a:cubicBezTo>
                  <a:pt x="1531429" y="1805990"/>
                  <a:pt x="1540826" y="1821797"/>
                  <a:pt x="1553619" y="1834590"/>
                </a:cubicBezTo>
                <a:cubicBezTo>
                  <a:pt x="1562844" y="1843815"/>
                  <a:pt x="1575747" y="1848473"/>
                  <a:pt x="1586184" y="1856301"/>
                </a:cubicBezTo>
                <a:cubicBezTo>
                  <a:pt x="1619188" y="1881056"/>
                  <a:pt x="1646979" y="1913839"/>
                  <a:pt x="1683879" y="1932290"/>
                </a:cubicBezTo>
                <a:cubicBezTo>
                  <a:pt x="1712826" y="1946764"/>
                  <a:pt x="1740016" y="1965477"/>
                  <a:pt x="1770719" y="1975712"/>
                </a:cubicBezTo>
                <a:lnTo>
                  <a:pt x="1835849" y="1997423"/>
                </a:lnTo>
                <a:cubicBezTo>
                  <a:pt x="1897361" y="1993805"/>
                  <a:pt x="1959448" y="1995709"/>
                  <a:pt x="2020385" y="1986568"/>
                </a:cubicBezTo>
                <a:cubicBezTo>
                  <a:pt x="2033287" y="1984633"/>
                  <a:pt x="2042334" y="1972440"/>
                  <a:pt x="2052950" y="1964857"/>
                </a:cubicBezTo>
                <a:cubicBezTo>
                  <a:pt x="2108851" y="1924925"/>
                  <a:pt x="2094873" y="1933787"/>
                  <a:pt x="2150645" y="1878012"/>
                </a:cubicBezTo>
                <a:cubicBezTo>
                  <a:pt x="2154263" y="1867156"/>
                  <a:pt x="2155735" y="1855329"/>
                  <a:pt x="2161500" y="1845445"/>
                </a:cubicBezTo>
                <a:cubicBezTo>
                  <a:pt x="2244891" y="1702482"/>
                  <a:pt x="2210770" y="1795325"/>
                  <a:pt x="2237485" y="1715179"/>
                </a:cubicBezTo>
                <a:cubicBezTo>
                  <a:pt x="2241103" y="1693468"/>
                  <a:pt x="2243565" y="1671532"/>
                  <a:pt x="2248340" y="1650045"/>
                </a:cubicBezTo>
                <a:cubicBezTo>
                  <a:pt x="2250822" y="1638875"/>
                  <a:pt x="2259195" y="1628921"/>
                  <a:pt x="2259195" y="1617479"/>
                </a:cubicBezTo>
                <a:cubicBezTo>
                  <a:pt x="2259195" y="1553077"/>
                  <a:pt x="2253879" y="1476802"/>
                  <a:pt x="2237485" y="1411223"/>
                </a:cubicBezTo>
                <a:cubicBezTo>
                  <a:pt x="2231096" y="1385666"/>
                  <a:pt x="2222562" y="1360688"/>
                  <a:pt x="2215775" y="1335234"/>
                </a:cubicBezTo>
                <a:cubicBezTo>
                  <a:pt x="2183128" y="1212802"/>
                  <a:pt x="2206630" y="1286088"/>
                  <a:pt x="2183210" y="1215823"/>
                </a:cubicBezTo>
                <a:cubicBezTo>
                  <a:pt x="2167085" y="1086819"/>
                  <a:pt x="2152695" y="1010172"/>
                  <a:pt x="2183210" y="857590"/>
                </a:cubicBezTo>
                <a:cubicBezTo>
                  <a:pt x="2201607" y="765598"/>
                  <a:pt x="2229753" y="763863"/>
                  <a:pt x="2280905" y="727323"/>
                </a:cubicBezTo>
                <a:cubicBezTo>
                  <a:pt x="2295627" y="716807"/>
                  <a:pt x="2308143" y="702847"/>
                  <a:pt x="2324325" y="694756"/>
                </a:cubicBezTo>
                <a:cubicBezTo>
                  <a:pt x="2337669" y="688084"/>
                  <a:pt x="2353272" y="687519"/>
                  <a:pt x="2367745" y="683901"/>
                </a:cubicBezTo>
                <a:cubicBezTo>
                  <a:pt x="2382218" y="676664"/>
                  <a:pt x="2396013" y="667871"/>
                  <a:pt x="2411165" y="662189"/>
                </a:cubicBezTo>
                <a:cubicBezTo>
                  <a:pt x="2428677" y="655622"/>
                  <a:pt x="2494134" y="643424"/>
                  <a:pt x="2508861" y="640478"/>
                </a:cubicBezTo>
                <a:cubicBezTo>
                  <a:pt x="2595190" y="582923"/>
                  <a:pt x="2530953" y="616341"/>
                  <a:pt x="2736816" y="629623"/>
                </a:cubicBezTo>
                <a:cubicBezTo>
                  <a:pt x="2783895" y="632661"/>
                  <a:pt x="2830893" y="636860"/>
                  <a:pt x="2877931" y="640478"/>
                </a:cubicBezTo>
                <a:cubicBezTo>
                  <a:pt x="2943061" y="636860"/>
                  <a:pt x="3008747" y="638848"/>
                  <a:pt x="3073322" y="629623"/>
                </a:cubicBezTo>
                <a:cubicBezTo>
                  <a:pt x="3086237" y="627778"/>
                  <a:pt x="3093896" y="613051"/>
                  <a:pt x="3105887" y="607912"/>
                </a:cubicBezTo>
                <a:cubicBezTo>
                  <a:pt x="3312812" y="519225"/>
                  <a:pt x="2975645" y="683891"/>
                  <a:pt x="3192727" y="575345"/>
                </a:cubicBezTo>
                <a:cubicBezTo>
                  <a:pt x="3214437" y="553634"/>
                  <a:pt x="3248148" y="539340"/>
                  <a:pt x="3257857" y="510212"/>
                </a:cubicBezTo>
                <a:lnTo>
                  <a:pt x="3279567" y="445078"/>
                </a:lnTo>
                <a:cubicBezTo>
                  <a:pt x="3293356" y="320971"/>
                  <a:pt x="3296902" y="342752"/>
                  <a:pt x="3279567" y="195400"/>
                </a:cubicBezTo>
                <a:cubicBezTo>
                  <a:pt x="3278230" y="184036"/>
                  <a:pt x="3275059" y="172355"/>
                  <a:pt x="3268712" y="162834"/>
                </a:cubicBezTo>
                <a:cubicBezTo>
                  <a:pt x="3243128" y="124457"/>
                  <a:pt x="3230459" y="131196"/>
                  <a:pt x="3192727" y="108556"/>
                </a:cubicBezTo>
                <a:cubicBezTo>
                  <a:pt x="3170353" y="95131"/>
                  <a:pt x="3152910" y="71463"/>
                  <a:pt x="3127597" y="65134"/>
                </a:cubicBezTo>
                <a:cubicBezTo>
                  <a:pt x="3093392" y="56582"/>
                  <a:pt x="3082749" y="55100"/>
                  <a:pt x="3051612" y="43423"/>
                </a:cubicBezTo>
                <a:cubicBezTo>
                  <a:pt x="3033367" y="36581"/>
                  <a:pt x="3016001" y="27310"/>
                  <a:pt x="2997337" y="21711"/>
                </a:cubicBezTo>
                <a:cubicBezTo>
                  <a:pt x="2979665" y="16409"/>
                  <a:pt x="2960961" y="15331"/>
                  <a:pt x="2943062" y="10856"/>
                </a:cubicBezTo>
                <a:cubicBezTo>
                  <a:pt x="2931961" y="8081"/>
                  <a:pt x="2921351" y="3619"/>
                  <a:pt x="2910496" y="0"/>
                </a:cubicBezTo>
                <a:cubicBezTo>
                  <a:pt x="2829658" y="3234"/>
                  <a:pt x="2658163" y="2459"/>
                  <a:pt x="2552281" y="21711"/>
                </a:cubicBezTo>
                <a:cubicBezTo>
                  <a:pt x="2510552" y="29298"/>
                  <a:pt x="2521200" y="39309"/>
                  <a:pt x="2476296" y="54278"/>
                </a:cubicBezTo>
                <a:cubicBezTo>
                  <a:pt x="2428237" y="70298"/>
                  <a:pt x="2353477" y="84769"/>
                  <a:pt x="2302615" y="86845"/>
                </a:cubicBezTo>
                <a:cubicBezTo>
                  <a:pt x="2154342" y="92897"/>
                  <a:pt x="2005911" y="94082"/>
                  <a:pt x="1857559" y="97700"/>
                </a:cubicBezTo>
                <a:cubicBezTo>
                  <a:pt x="1557479" y="115353"/>
                  <a:pt x="1634057" y="115905"/>
                  <a:pt x="1206258" y="97700"/>
                </a:cubicBezTo>
                <a:cubicBezTo>
                  <a:pt x="1191353" y="97066"/>
                  <a:pt x="1177183" y="90944"/>
                  <a:pt x="1162838" y="86845"/>
                </a:cubicBezTo>
                <a:cubicBezTo>
                  <a:pt x="1151836" y="83701"/>
                  <a:pt x="1141707" y="76429"/>
                  <a:pt x="1130273" y="75989"/>
                </a:cubicBezTo>
                <a:cubicBezTo>
                  <a:pt x="953068" y="69173"/>
                  <a:pt x="775676" y="68752"/>
                  <a:pt x="598377" y="65134"/>
                </a:cubicBezTo>
                <a:cubicBezTo>
                  <a:pt x="565812" y="61515"/>
                  <a:pt x="533066" y="59260"/>
                  <a:pt x="500681" y="54278"/>
                </a:cubicBezTo>
                <a:cubicBezTo>
                  <a:pt x="485936" y="52009"/>
                  <a:pt x="472180" y="43423"/>
                  <a:pt x="457261" y="43423"/>
                </a:cubicBezTo>
                <a:cubicBezTo>
                  <a:pt x="341418" y="43423"/>
                  <a:pt x="225688" y="50660"/>
                  <a:pt x="109901" y="54278"/>
                </a:cubicBezTo>
                <a:cubicBezTo>
                  <a:pt x="99046" y="61515"/>
                  <a:pt x="86560" y="66764"/>
                  <a:pt x="77335" y="75989"/>
                </a:cubicBezTo>
                <a:cubicBezTo>
                  <a:pt x="24938" y="128387"/>
                  <a:pt x="64671" y="77799"/>
                  <a:pt x="55625" y="86845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9" name="Freeform 58">
            <a:extLst>
              <a:ext uri="{FF2B5EF4-FFF2-40B4-BE49-F238E27FC236}">
                <a16:creationId xmlns:a16="http://schemas.microsoft.com/office/drawing/2014/main" id="{2CED646D-EEC0-E04A-A4A1-5E2376F608F4}"/>
              </a:ext>
            </a:extLst>
          </p:cNvPr>
          <p:cNvSpPr>
            <a:spLocks/>
          </p:cNvSpPr>
          <p:nvPr/>
        </p:nvSpPr>
        <p:spPr bwMode="auto">
          <a:xfrm>
            <a:off x="2535238" y="1790700"/>
            <a:ext cx="1871662" cy="1770063"/>
          </a:xfrm>
          <a:custGeom>
            <a:avLst/>
            <a:gdLst>
              <a:gd name="T0" fmla="*/ 4885 w 1871951"/>
              <a:gd name="T1" fmla="*/ 141219 h 1769457"/>
              <a:gd name="T2" fmla="*/ 15738 w 1871951"/>
              <a:gd name="T3" fmla="*/ 771273 h 1769457"/>
              <a:gd name="T4" fmla="*/ 26589 w 1871951"/>
              <a:gd name="T5" fmla="*/ 836451 h 1769457"/>
              <a:gd name="T6" fmla="*/ 15738 w 1871951"/>
              <a:gd name="T7" fmla="*/ 1401328 h 1769457"/>
              <a:gd name="T8" fmla="*/ 26589 w 1871951"/>
              <a:gd name="T9" fmla="*/ 1662039 h 1769457"/>
              <a:gd name="T10" fmla="*/ 113402 w 1871951"/>
              <a:gd name="T11" fmla="*/ 1705491 h 1769457"/>
              <a:gd name="T12" fmla="*/ 189365 w 1871951"/>
              <a:gd name="T13" fmla="*/ 1738080 h 1769457"/>
              <a:gd name="T14" fmla="*/ 308732 w 1871951"/>
              <a:gd name="T15" fmla="*/ 1770669 h 1769457"/>
              <a:gd name="T16" fmla="*/ 504062 w 1871951"/>
              <a:gd name="T17" fmla="*/ 1759805 h 1769457"/>
              <a:gd name="T18" fmla="*/ 580024 w 1871951"/>
              <a:gd name="T19" fmla="*/ 1738080 h 1769457"/>
              <a:gd name="T20" fmla="*/ 601728 w 1871951"/>
              <a:gd name="T21" fmla="*/ 1694628 h 1769457"/>
              <a:gd name="T22" fmla="*/ 645134 w 1871951"/>
              <a:gd name="T23" fmla="*/ 1662039 h 1769457"/>
              <a:gd name="T24" fmla="*/ 666838 w 1871951"/>
              <a:gd name="T25" fmla="*/ 1596862 h 1769457"/>
              <a:gd name="T26" fmla="*/ 688542 w 1871951"/>
              <a:gd name="T27" fmla="*/ 1433916 h 1769457"/>
              <a:gd name="T28" fmla="*/ 699393 w 1871951"/>
              <a:gd name="T29" fmla="*/ 1390464 h 1769457"/>
              <a:gd name="T30" fmla="*/ 710244 w 1871951"/>
              <a:gd name="T31" fmla="*/ 1336148 h 1769457"/>
              <a:gd name="T32" fmla="*/ 688542 w 1871951"/>
              <a:gd name="T33" fmla="*/ 1118889 h 1769457"/>
              <a:gd name="T34" fmla="*/ 655987 w 1871951"/>
              <a:gd name="T35" fmla="*/ 890766 h 1769457"/>
              <a:gd name="T36" fmla="*/ 710244 w 1871951"/>
              <a:gd name="T37" fmla="*/ 619191 h 1769457"/>
              <a:gd name="T38" fmla="*/ 786207 w 1871951"/>
              <a:gd name="T39" fmla="*/ 608328 h 1769457"/>
              <a:gd name="T40" fmla="*/ 1046646 w 1871951"/>
              <a:gd name="T41" fmla="*/ 619191 h 1769457"/>
              <a:gd name="T42" fmla="*/ 1393900 w 1871951"/>
              <a:gd name="T43" fmla="*/ 630055 h 1769457"/>
              <a:gd name="T44" fmla="*/ 1556676 w 1871951"/>
              <a:gd name="T45" fmla="*/ 651780 h 1769457"/>
              <a:gd name="T46" fmla="*/ 1719450 w 1871951"/>
              <a:gd name="T47" fmla="*/ 630055 h 1769457"/>
              <a:gd name="T48" fmla="*/ 1752004 w 1871951"/>
              <a:gd name="T49" fmla="*/ 597465 h 1769457"/>
              <a:gd name="T50" fmla="*/ 1806263 w 1871951"/>
              <a:gd name="T51" fmla="*/ 510562 h 1769457"/>
              <a:gd name="T52" fmla="*/ 1817114 w 1871951"/>
              <a:gd name="T53" fmla="*/ 467109 h 1769457"/>
              <a:gd name="T54" fmla="*/ 1838818 w 1871951"/>
              <a:gd name="T55" fmla="*/ 423657 h 1769457"/>
              <a:gd name="T56" fmla="*/ 1860522 w 1871951"/>
              <a:gd name="T57" fmla="*/ 336753 h 1769457"/>
              <a:gd name="T58" fmla="*/ 1871373 w 1871951"/>
              <a:gd name="T59" fmla="*/ 293301 h 1769457"/>
              <a:gd name="T60" fmla="*/ 1849669 w 1871951"/>
              <a:gd name="T61" fmla="*/ 173808 h 1769457"/>
              <a:gd name="T62" fmla="*/ 1817114 w 1871951"/>
              <a:gd name="T63" fmla="*/ 141219 h 1769457"/>
              <a:gd name="T64" fmla="*/ 1795412 w 1871951"/>
              <a:gd name="T65" fmla="*/ 108630 h 1769457"/>
              <a:gd name="T66" fmla="*/ 1730302 w 1871951"/>
              <a:gd name="T67" fmla="*/ 65178 h 1769457"/>
              <a:gd name="T68" fmla="*/ 1600082 w 1871951"/>
              <a:gd name="T69" fmla="*/ 32589 h 1769457"/>
              <a:gd name="T70" fmla="*/ 1383047 w 1871951"/>
              <a:gd name="T71" fmla="*/ 10864 h 1769457"/>
              <a:gd name="T72" fmla="*/ 786207 w 1871951"/>
              <a:gd name="T73" fmla="*/ 21726 h 1769457"/>
              <a:gd name="T74" fmla="*/ 438952 w 1871951"/>
              <a:gd name="T75" fmla="*/ 0 h 1769457"/>
              <a:gd name="T76" fmla="*/ 221920 w 1871951"/>
              <a:gd name="T77" fmla="*/ 21726 h 1769457"/>
              <a:gd name="T78" fmla="*/ 189365 w 1871951"/>
              <a:gd name="T79" fmla="*/ 32589 h 1769457"/>
              <a:gd name="T80" fmla="*/ 113402 w 1871951"/>
              <a:gd name="T81" fmla="*/ 76041 h 1769457"/>
              <a:gd name="T82" fmla="*/ 48293 w 1871951"/>
              <a:gd name="T83" fmla="*/ 97766 h 1769457"/>
              <a:gd name="T84" fmla="*/ 4885 w 1871951"/>
              <a:gd name="T85" fmla="*/ 141219 h 1769457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</a:gdLst>
            <a:ahLst/>
            <a:cxnLst>
              <a:cxn ang="T86">
                <a:pos x="T0" y="T1"/>
              </a:cxn>
              <a:cxn ang="T87">
                <a:pos x="T2" y="T3"/>
              </a:cxn>
              <a:cxn ang="T88">
                <a:pos x="T4" y="T5"/>
              </a:cxn>
              <a:cxn ang="T89">
                <a:pos x="T6" y="T7"/>
              </a:cxn>
              <a:cxn ang="T90">
                <a:pos x="T8" y="T9"/>
              </a:cxn>
              <a:cxn ang="T91">
                <a:pos x="T10" y="T11"/>
              </a:cxn>
              <a:cxn ang="T92">
                <a:pos x="T12" y="T13"/>
              </a:cxn>
              <a:cxn ang="T93">
                <a:pos x="T14" y="T15"/>
              </a:cxn>
              <a:cxn ang="T94">
                <a:pos x="T16" y="T17"/>
              </a:cxn>
              <a:cxn ang="T95">
                <a:pos x="T18" y="T19"/>
              </a:cxn>
              <a:cxn ang="T96">
                <a:pos x="T20" y="T21"/>
              </a:cxn>
              <a:cxn ang="T97">
                <a:pos x="T22" y="T23"/>
              </a:cxn>
              <a:cxn ang="T98">
                <a:pos x="T24" y="T25"/>
              </a:cxn>
              <a:cxn ang="T99">
                <a:pos x="T26" y="T27"/>
              </a:cxn>
              <a:cxn ang="T100">
                <a:pos x="T28" y="T29"/>
              </a:cxn>
              <a:cxn ang="T101">
                <a:pos x="T30" y="T31"/>
              </a:cxn>
              <a:cxn ang="T102">
                <a:pos x="T32" y="T33"/>
              </a:cxn>
              <a:cxn ang="T103">
                <a:pos x="T34" y="T35"/>
              </a:cxn>
              <a:cxn ang="T104">
                <a:pos x="T36" y="T37"/>
              </a:cxn>
              <a:cxn ang="T105">
                <a:pos x="T38" y="T39"/>
              </a:cxn>
              <a:cxn ang="T106">
                <a:pos x="T40" y="T41"/>
              </a:cxn>
              <a:cxn ang="T107">
                <a:pos x="T42" y="T43"/>
              </a:cxn>
              <a:cxn ang="T108">
                <a:pos x="T44" y="T45"/>
              </a:cxn>
              <a:cxn ang="T109">
                <a:pos x="T46" y="T47"/>
              </a:cxn>
              <a:cxn ang="T110">
                <a:pos x="T48" y="T49"/>
              </a:cxn>
              <a:cxn ang="T111">
                <a:pos x="T50" y="T51"/>
              </a:cxn>
              <a:cxn ang="T112">
                <a:pos x="T52" y="T53"/>
              </a:cxn>
              <a:cxn ang="T113">
                <a:pos x="T54" y="T55"/>
              </a:cxn>
              <a:cxn ang="T114">
                <a:pos x="T56" y="T57"/>
              </a:cxn>
              <a:cxn ang="T115">
                <a:pos x="T58" y="T59"/>
              </a:cxn>
              <a:cxn ang="T116">
                <a:pos x="T60" y="T61"/>
              </a:cxn>
              <a:cxn ang="T117">
                <a:pos x="T62" y="T63"/>
              </a:cxn>
              <a:cxn ang="T118">
                <a:pos x="T64" y="T65"/>
              </a:cxn>
              <a:cxn ang="T119">
                <a:pos x="T66" y="T67"/>
              </a:cxn>
              <a:cxn ang="T120">
                <a:pos x="T68" y="T69"/>
              </a:cxn>
              <a:cxn ang="T121">
                <a:pos x="T70" y="T71"/>
              </a:cxn>
              <a:cxn ang="T122">
                <a:pos x="T72" y="T73"/>
              </a:cxn>
              <a:cxn ang="T123">
                <a:pos x="T74" y="T75"/>
              </a:cxn>
              <a:cxn ang="T124">
                <a:pos x="T76" y="T77"/>
              </a:cxn>
              <a:cxn ang="T125">
                <a:pos x="T78" y="T79"/>
              </a:cxn>
              <a:cxn ang="T126">
                <a:pos x="T80" y="T81"/>
              </a:cxn>
              <a:cxn ang="T127">
                <a:pos x="T82" y="T83"/>
              </a:cxn>
              <a:cxn ang="T128">
                <a:pos x="T84" y="T85"/>
              </a:cxn>
            </a:cxnLst>
            <a:rect l="0" t="0" r="r" b="b"/>
            <a:pathLst>
              <a:path w="1871951" h="1769457">
                <a:moveTo>
                  <a:pt x="4887" y="141123"/>
                </a:moveTo>
                <a:cubicBezTo>
                  <a:pt x="8505" y="350997"/>
                  <a:pt x="9186" y="560942"/>
                  <a:pt x="15742" y="770745"/>
                </a:cubicBezTo>
                <a:cubicBezTo>
                  <a:pt x="16429" y="792745"/>
                  <a:pt x="26597" y="813868"/>
                  <a:pt x="26597" y="835879"/>
                </a:cubicBezTo>
                <a:cubicBezTo>
                  <a:pt x="26597" y="1024077"/>
                  <a:pt x="19360" y="1212205"/>
                  <a:pt x="15742" y="1400368"/>
                </a:cubicBezTo>
                <a:cubicBezTo>
                  <a:pt x="19360" y="1487212"/>
                  <a:pt x="0" y="1578151"/>
                  <a:pt x="26597" y="1660901"/>
                </a:cubicBezTo>
                <a:cubicBezTo>
                  <a:pt x="36500" y="1691713"/>
                  <a:pt x="82735" y="1694088"/>
                  <a:pt x="113438" y="1704323"/>
                </a:cubicBezTo>
                <a:cubicBezTo>
                  <a:pt x="218276" y="1739272"/>
                  <a:pt x="55269" y="1683226"/>
                  <a:pt x="189423" y="1736890"/>
                </a:cubicBezTo>
                <a:cubicBezTo>
                  <a:pt x="244510" y="1758926"/>
                  <a:pt x="254321" y="1758555"/>
                  <a:pt x="308828" y="1769457"/>
                </a:cubicBezTo>
                <a:cubicBezTo>
                  <a:pt x="373958" y="1765838"/>
                  <a:pt x="439255" y="1764507"/>
                  <a:pt x="504218" y="1758601"/>
                </a:cubicBezTo>
                <a:cubicBezTo>
                  <a:pt x="522966" y="1756897"/>
                  <a:pt x="560922" y="1743318"/>
                  <a:pt x="580204" y="1736890"/>
                </a:cubicBezTo>
                <a:cubicBezTo>
                  <a:pt x="587441" y="1722416"/>
                  <a:pt x="591383" y="1705755"/>
                  <a:pt x="601914" y="1693468"/>
                </a:cubicBezTo>
                <a:cubicBezTo>
                  <a:pt x="613688" y="1679731"/>
                  <a:pt x="635299" y="1675955"/>
                  <a:pt x="645334" y="1660901"/>
                </a:cubicBezTo>
                <a:cubicBezTo>
                  <a:pt x="658028" y="1641859"/>
                  <a:pt x="662556" y="1618209"/>
                  <a:pt x="667044" y="1595768"/>
                </a:cubicBezTo>
                <a:cubicBezTo>
                  <a:pt x="694689" y="1457535"/>
                  <a:pt x="657027" y="1655037"/>
                  <a:pt x="688754" y="1432934"/>
                </a:cubicBezTo>
                <a:cubicBezTo>
                  <a:pt x="690864" y="1418165"/>
                  <a:pt x="696373" y="1404076"/>
                  <a:pt x="699609" y="1389512"/>
                </a:cubicBezTo>
                <a:cubicBezTo>
                  <a:pt x="703611" y="1371500"/>
                  <a:pt x="706846" y="1353327"/>
                  <a:pt x="710464" y="1335234"/>
                </a:cubicBezTo>
                <a:cubicBezTo>
                  <a:pt x="703227" y="1262864"/>
                  <a:pt x="698366" y="1190216"/>
                  <a:pt x="688754" y="1118123"/>
                </a:cubicBezTo>
                <a:cubicBezTo>
                  <a:pt x="638100" y="738201"/>
                  <a:pt x="693244" y="1297781"/>
                  <a:pt x="656189" y="890156"/>
                </a:cubicBezTo>
                <a:cubicBezTo>
                  <a:pt x="665534" y="665860"/>
                  <a:pt x="583086" y="641928"/>
                  <a:pt x="710464" y="618767"/>
                </a:cubicBezTo>
                <a:cubicBezTo>
                  <a:pt x="735637" y="614190"/>
                  <a:pt x="761121" y="611530"/>
                  <a:pt x="786449" y="607912"/>
                </a:cubicBezTo>
                <a:lnTo>
                  <a:pt x="1046970" y="618767"/>
                </a:lnTo>
                <a:lnTo>
                  <a:pt x="1394330" y="629623"/>
                </a:lnTo>
                <a:cubicBezTo>
                  <a:pt x="1450690" y="632372"/>
                  <a:pt x="1502166" y="642168"/>
                  <a:pt x="1557156" y="651334"/>
                </a:cubicBezTo>
                <a:cubicBezTo>
                  <a:pt x="1611431" y="644097"/>
                  <a:pt x="1667223" y="644279"/>
                  <a:pt x="1719981" y="629623"/>
                </a:cubicBezTo>
                <a:cubicBezTo>
                  <a:pt x="1734773" y="625514"/>
                  <a:pt x="1742556" y="608712"/>
                  <a:pt x="1752546" y="597056"/>
                </a:cubicBezTo>
                <a:cubicBezTo>
                  <a:pt x="1786366" y="557598"/>
                  <a:pt x="1784582" y="554692"/>
                  <a:pt x="1806821" y="510212"/>
                </a:cubicBezTo>
                <a:cubicBezTo>
                  <a:pt x="1810439" y="495738"/>
                  <a:pt x="1812438" y="480759"/>
                  <a:pt x="1817676" y="466789"/>
                </a:cubicBezTo>
                <a:cubicBezTo>
                  <a:pt x="1823358" y="451637"/>
                  <a:pt x="1834269" y="438719"/>
                  <a:pt x="1839386" y="423367"/>
                </a:cubicBezTo>
                <a:cubicBezTo>
                  <a:pt x="1848821" y="395059"/>
                  <a:pt x="1853859" y="365471"/>
                  <a:pt x="1861096" y="336523"/>
                </a:cubicBezTo>
                <a:lnTo>
                  <a:pt x="1871951" y="293101"/>
                </a:lnTo>
                <a:cubicBezTo>
                  <a:pt x="1871526" y="290123"/>
                  <a:pt x="1859990" y="190750"/>
                  <a:pt x="1850241" y="173689"/>
                </a:cubicBezTo>
                <a:cubicBezTo>
                  <a:pt x="1842625" y="160360"/>
                  <a:pt x="1827504" y="152917"/>
                  <a:pt x="1817676" y="141123"/>
                </a:cubicBezTo>
                <a:cubicBezTo>
                  <a:pt x="1809324" y="131100"/>
                  <a:pt x="1805784" y="117148"/>
                  <a:pt x="1795966" y="108556"/>
                </a:cubicBezTo>
                <a:cubicBezTo>
                  <a:pt x="1776330" y="91373"/>
                  <a:pt x="1755589" y="73386"/>
                  <a:pt x="1730836" y="65134"/>
                </a:cubicBezTo>
                <a:cubicBezTo>
                  <a:pt x="1651343" y="38635"/>
                  <a:pt x="1682011" y="45096"/>
                  <a:pt x="1600576" y="32567"/>
                </a:cubicBezTo>
                <a:cubicBezTo>
                  <a:pt x="1495426" y="16389"/>
                  <a:pt x="1517762" y="21187"/>
                  <a:pt x="1383475" y="10856"/>
                </a:cubicBezTo>
                <a:lnTo>
                  <a:pt x="786449" y="21712"/>
                </a:lnTo>
                <a:cubicBezTo>
                  <a:pt x="532615" y="21712"/>
                  <a:pt x="578339" y="27853"/>
                  <a:pt x="439088" y="0"/>
                </a:cubicBezTo>
                <a:cubicBezTo>
                  <a:pt x="366721" y="7237"/>
                  <a:pt x="294105" y="12305"/>
                  <a:pt x="221988" y="21712"/>
                </a:cubicBezTo>
                <a:cubicBezTo>
                  <a:pt x="210642" y="23192"/>
                  <a:pt x="199657" y="27450"/>
                  <a:pt x="189423" y="32567"/>
                </a:cubicBezTo>
                <a:cubicBezTo>
                  <a:pt x="111090" y="71735"/>
                  <a:pt x="208595" y="37925"/>
                  <a:pt x="113438" y="75989"/>
                </a:cubicBezTo>
                <a:cubicBezTo>
                  <a:pt x="92190" y="84488"/>
                  <a:pt x="48307" y="97700"/>
                  <a:pt x="48307" y="97700"/>
                </a:cubicBezTo>
                <a:lnTo>
                  <a:pt x="4887" y="141123"/>
                </a:ln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8" name="Freeform 57">
            <a:extLst>
              <a:ext uri="{FF2B5EF4-FFF2-40B4-BE49-F238E27FC236}">
                <a16:creationId xmlns:a16="http://schemas.microsoft.com/office/drawing/2014/main" id="{2591F3A0-A5AC-E845-882B-2C45328758B2}"/>
              </a:ext>
            </a:extLst>
          </p:cNvPr>
          <p:cNvSpPr>
            <a:spLocks/>
          </p:cNvSpPr>
          <p:nvPr/>
        </p:nvSpPr>
        <p:spPr bwMode="auto">
          <a:xfrm>
            <a:off x="2543175" y="1787525"/>
            <a:ext cx="712788" cy="1892300"/>
          </a:xfrm>
          <a:custGeom>
            <a:avLst/>
            <a:gdLst>
              <a:gd name="T0" fmla="*/ 61834 w 713209"/>
              <a:gd name="T1" fmla="*/ 68093 h 1891791"/>
              <a:gd name="T2" fmla="*/ 83520 w 713209"/>
              <a:gd name="T3" fmla="*/ 285322 h 1891791"/>
              <a:gd name="T4" fmla="*/ 94361 w 713209"/>
              <a:gd name="T5" fmla="*/ 372212 h 1891791"/>
              <a:gd name="T6" fmla="*/ 116045 w 713209"/>
              <a:gd name="T7" fmla="*/ 404797 h 1891791"/>
              <a:gd name="T8" fmla="*/ 116045 w 713209"/>
              <a:gd name="T9" fmla="*/ 926144 h 1891791"/>
              <a:gd name="T10" fmla="*/ 105204 w 713209"/>
              <a:gd name="T11" fmla="*/ 958729 h 1891791"/>
              <a:gd name="T12" fmla="*/ 94361 w 713209"/>
              <a:gd name="T13" fmla="*/ 1002174 h 1891791"/>
              <a:gd name="T14" fmla="*/ 50992 w 713209"/>
              <a:gd name="T15" fmla="*/ 1121650 h 1891791"/>
              <a:gd name="T16" fmla="*/ 29308 w 713209"/>
              <a:gd name="T17" fmla="*/ 1208541 h 1891791"/>
              <a:gd name="T18" fmla="*/ 18465 w 713209"/>
              <a:gd name="T19" fmla="*/ 1251987 h 1891791"/>
              <a:gd name="T20" fmla="*/ 18465 w 713209"/>
              <a:gd name="T21" fmla="*/ 1697304 h 1891791"/>
              <a:gd name="T22" fmla="*/ 29308 w 713209"/>
              <a:gd name="T23" fmla="*/ 1729887 h 1891791"/>
              <a:gd name="T24" fmla="*/ 50992 w 713209"/>
              <a:gd name="T25" fmla="*/ 1805918 h 1891791"/>
              <a:gd name="T26" fmla="*/ 94361 w 713209"/>
              <a:gd name="T27" fmla="*/ 1838502 h 1891791"/>
              <a:gd name="T28" fmla="*/ 126888 w 713209"/>
              <a:gd name="T29" fmla="*/ 1871086 h 1891791"/>
              <a:gd name="T30" fmla="*/ 181099 w 713209"/>
              <a:gd name="T31" fmla="*/ 1881947 h 1891791"/>
              <a:gd name="T32" fmla="*/ 213626 w 713209"/>
              <a:gd name="T33" fmla="*/ 1892809 h 1891791"/>
              <a:gd name="T34" fmla="*/ 387100 w 713209"/>
              <a:gd name="T35" fmla="*/ 1881947 h 1891791"/>
              <a:gd name="T36" fmla="*/ 430470 w 713209"/>
              <a:gd name="T37" fmla="*/ 1860224 h 1891791"/>
              <a:gd name="T38" fmla="*/ 560577 w 713209"/>
              <a:gd name="T39" fmla="*/ 1795057 h 1891791"/>
              <a:gd name="T40" fmla="*/ 636472 w 713209"/>
              <a:gd name="T41" fmla="*/ 1762472 h 1891791"/>
              <a:gd name="T42" fmla="*/ 668999 w 713209"/>
              <a:gd name="T43" fmla="*/ 1740749 h 1891791"/>
              <a:gd name="T44" fmla="*/ 690683 w 713209"/>
              <a:gd name="T45" fmla="*/ 1664720 h 1891791"/>
              <a:gd name="T46" fmla="*/ 712367 w 713209"/>
              <a:gd name="T47" fmla="*/ 1599551 h 1891791"/>
              <a:gd name="T48" fmla="*/ 701525 w 713209"/>
              <a:gd name="T49" fmla="*/ 1143372 h 1891791"/>
              <a:gd name="T50" fmla="*/ 679840 w 713209"/>
              <a:gd name="T51" fmla="*/ 1110789 h 1891791"/>
              <a:gd name="T52" fmla="*/ 625629 w 713209"/>
              <a:gd name="T53" fmla="*/ 1013034 h 1891791"/>
              <a:gd name="T54" fmla="*/ 593103 w 713209"/>
              <a:gd name="T55" fmla="*/ 1002174 h 1891791"/>
              <a:gd name="T56" fmla="*/ 560577 w 713209"/>
              <a:gd name="T57" fmla="*/ 904421 h 1891791"/>
              <a:gd name="T58" fmla="*/ 549734 w 713209"/>
              <a:gd name="T59" fmla="*/ 871837 h 1891791"/>
              <a:gd name="T60" fmla="*/ 571418 w 713209"/>
              <a:gd name="T61" fmla="*/ 448243 h 1891791"/>
              <a:gd name="T62" fmla="*/ 593103 w 713209"/>
              <a:gd name="T63" fmla="*/ 383074 h 1891791"/>
              <a:gd name="T64" fmla="*/ 603945 w 713209"/>
              <a:gd name="T65" fmla="*/ 350489 h 1891791"/>
              <a:gd name="T66" fmla="*/ 614788 w 713209"/>
              <a:gd name="T67" fmla="*/ 317906 h 1891791"/>
              <a:gd name="T68" fmla="*/ 571418 w 713209"/>
              <a:gd name="T69" fmla="*/ 144124 h 1891791"/>
              <a:gd name="T70" fmla="*/ 528050 w 713209"/>
              <a:gd name="T71" fmla="*/ 122401 h 1891791"/>
              <a:gd name="T72" fmla="*/ 462996 w 713209"/>
              <a:gd name="T73" fmla="*/ 68093 h 1891791"/>
              <a:gd name="T74" fmla="*/ 441311 w 713209"/>
              <a:gd name="T75" fmla="*/ 24649 h 1891791"/>
              <a:gd name="T76" fmla="*/ 408785 w 713209"/>
              <a:gd name="T77" fmla="*/ 13787 h 1891791"/>
              <a:gd name="T78" fmla="*/ 354574 w 713209"/>
              <a:gd name="T79" fmla="*/ 2925 h 1891791"/>
              <a:gd name="T80" fmla="*/ 159415 w 713209"/>
              <a:gd name="T81" fmla="*/ 35510 h 1891791"/>
              <a:gd name="T82" fmla="*/ 126888 w 713209"/>
              <a:gd name="T83" fmla="*/ 46370 h 1891791"/>
              <a:gd name="T84" fmla="*/ 94361 w 713209"/>
              <a:gd name="T85" fmla="*/ 57231 h 1891791"/>
              <a:gd name="T86" fmla="*/ 61834 w 713209"/>
              <a:gd name="T87" fmla="*/ 68093 h 1891791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</a:gdLst>
            <a:ahLst/>
            <a:cxnLst>
              <a:cxn ang="T88">
                <a:pos x="T0" y="T1"/>
              </a:cxn>
              <a:cxn ang="T89">
                <a:pos x="T2" y="T3"/>
              </a:cxn>
              <a:cxn ang="T90">
                <a:pos x="T4" y="T5"/>
              </a:cxn>
              <a:cxn ang="T91">
                <a:pos x="T6" y="T7"/>
              </a:cxn>
              <a:cxn ang="T92">
                <a:pos x="T8" y="T9"/>
              </a:cxn>
              <a:cxn ang="T93">
                <a:pos x="T10" y="T11"/>
              </a:cxn>
              <a:cxn ang="T94">
                <a:pos x="T12" y="T13"/>
              </a:cxn>
              <a:cxn ang="T95">
                <a:pos x="T14" y="T15"/>
              </a:cxn>
              <a:cxn ang="T96">
                <a:pos x="T16" y="T17"/>
              </a:cxn>
              <a:cxn ang="T97">
                <a:pos x="T18" y="T19"/>
              </a:cxn>
              <a:cxn ang="T98">
                <a:pos x="T20" y="T21"/>
              </a:cxn>
              <a:cxn ang="T99">
                <a:pos x="T22" y="T23"/>
              </a:cxn>
              <a:cxn ang="T100">
                <a:pos x="T24" y="T25"/>
              </a:cxn>
              <a:cxn ang="T101">
                <a:pos x="T26" y="T27"/>
              </a:cxn>
              <a:cxn ang="T102">
                <a:pos x="T28" y="T29"/>
              </a:cxn>
              <a:cxn ang="T103">
                <a:pos x="T30" y="T31"/>
              </a:cxn>
              <a:cxn ang="T104">
                <a:pos x="T32" y="T33"/>
              </a:cxn>
              <a:cxn ang="T105">
                <a:pos x="T34" y="T35"/>
              </a:cxn>
              <a:cxn ang="T106">
                <a:pos x="T36" y="T37"/>
              </a:cxn>
              <a:cxn ang="T107">
                <a:pos x="T38" y="T39"/>
              </a:cxn>
              <a:cxn ang="T108">
                <a:pos x="T40" y="T41"/>
              </a:cxn>
              <a:cxn ang="T109">
                <a:pos x="T42" y="T43"/>
              </a:cxn>
              <a:cxn ang="T110">
                <a:pos x="T44" y="T45"/>
              </a:cxn>
              <a:cxn ang="T111">
                <a:pos x="T46" y="T47"/>
              </a:cxn>
              <a:cxn ang="T112">
                <a:pos x="T48" y="T49"/>
              </a:cxn>
              <a:cxn ang="T113">
                <a:pos x="T50" y="T51"/>
              </a:cxn>
              <a:cxn ang="T114">
                <a:pos x="T52" y="T53"/>
              </a:cxn>
              <a:cxn ang="T115">
                <a:pos x="T54" y="T55"/>
              </a:cxn>
              <a:cxn ang="T116">
                <a:pos x="T56" y="T57"/>
              </a:cxn>
              <a:cxn ang="T117">
                <a:pos x="T58" y="T59"/>
              </a:cxn>
              <a:cxn ang="T118">
                <a:pos x="T60" y="T61"/>
              </a:cxn>
              <a:cxn ang="T119">
                <a:pos x="T62" y="T63"/>
              </a:cxn>
              <a:cxn ang="T120">
                <a:pos x="T64" y="T65"/>
              </a:cxn>
              <a:cxn ang="T121">
                <a:pos x="T66" y="T67"/>
              </a:cxn>
              <a:cxn ang="T122">
                <a:pos x="T68" y="T69"/>
              </a:cxn>
              <a:cxn ang="T123">
                <a:pos x="T70" y="T71"/>
              </a:cxn>
              <a:cxn ang="T124">
                <a:pos x="T72" y="T73"/>
              </a:cxn>
              <a:cxn ang="T125">
                <a:pos x="T74" y="T75"/>
              </a:cxn>
              <a:cxn ang="T126">
                <a:pos x="T76" y="T77"/>
              </a:cxn>
              <a:cxn ang="T127">
                <a:pos x="T78" y="T79"/>
              </a:cxn>
              <a:cxn ang="T128">
                <a:pos x="T80" y="T81"/>
              </a:cxn>
              <a:cxn ang="T129">
                <a:pos x="T82" y="T83"/>
              </a:cxn>
              <a:cxn ang="T130">
                <a:pos x="T84" y="T85"/>
              </a:cxn>
              <a:cxn ang="T131">
                <a:pos x="T86" y="T87"/>
              </a:cxn>
            </a:cxnLst>
            <a:rect l="0" t="0" r="r" b="b"/>
            <a:pathLst>
              <a:path w="713209" h="1891791">
                <a:moveTo>
                  <a:pt x="61908" y="68057"/>
                </a:moveTo>
                <a:cubicBezTo>
                  <a:pt x="60099" y="106051"/>
                  <a:pt x="75870" y="212851"/>
                  <a:pt x="83618" y="285168"/>
                </a:cubicBezTo>
                <a:cubicBezTo>
                  <a:pt x="86726" y="314175"/>
                  <a:pt x="86797" y="343867"/>
                  <a:pt x="94473" y="372012"/>
                </a:cubicBezTo>
                <a:cubicBezTo>
                  <a:pt x="97906" y="384599"/>
                  <a:pt x="108946" y="393723"/>
                  <a:pt x="116183" y="404579"/>
                </a:cubicBezTo>
                <a:cubicBezTo>
                  <a:pt x="164880" y="599375"/>
                  <a:pt x="135722" y="466465"/>
                  <a:pt x="116183" y="925646"/>
                </a:cubicBezTo>
                <a:cubicBezTo>
                  <a:pt x="115697" y="937078"/>
                  <a:pt x="108471" y="947210"/>
                  <a:pt x="105328" y="958213"/>
                </a:cubicBezTo>
                <a:cubicBezTo>
                  <a:pt x="101230" y="972558"/>
                  <a:pt x="99191" y="987481"/>
                  <a:pt x="94473" y="1001635"/>
                </a:cubicBezTo>
                <a:cubicBezTo>
                  <a:pt x="72897" y="1066367"/>
                  <a:pt x="68786" y="1050105"/>
                  <a:pt x="51052" y="1121046"/>
                </a:cubicBezTo>
                <a:lnTo>
                  <a:pt x="29342" y="1207891"/>
                </a:lnTo>
                <a:lnTo>
                  <a:pt x="18487" y="1251313"/>
                </a:lnTo>
                <a:cubicBezTo>
                  <a:pt x="0" y="1454677"/>
                  <a:pt x="318" y="1396589"/>
                  <a:pt x="18487" y="1696391"/>
                </a:cubicBezTo>
                <a:cubicBezTo>
                  <a:pt x="19179" y="1707813"/>
                  <a:pt x="26199" y="1717955"/>
                  <a:pt x="29342" y="1728957"/>
                </a:cubicBezTo>
                <a:cubicBezTo>
                  <a:pt x="30045" y="1731417"/>
                  <a:pt x="45393" y="1798156"/>
                  <a:pt x="51052" y="1804946"/>
                </a:cubicBezTo>
                <a:cubicBezTo>
                  <a:pt x="62634" y="1818845"/>
                  <a:pt x="80737" y="1825738"/>
                  <a:pt x="94473" y="1837513"/>
                </a:cubicBezTo>
                <a:cubicBezTo>
                  <a:pt x="106129" y="1847504"/>
                  <a:pt x="113307" y="1863214"/>
                  <a:pt x="127038" y="1870080"/>
                </a:cubicBezTo>
                <a:cubicBezTo>
                  <a:pt x="143540" y="1878331"/>
                  <a:pt x="163414" y="1876460"/>
                  <a:pt x="181313" y="1880935"/>
                </a:cubicBezTo>
                <a:cubicBezTo>
                  <a:pt x="192414" y="1883710"/>
                  <a:pt x="203023" y="1888172"/>
                  <a:pt x="213878" y="1891791"/>
                </a:cubicBezTo>
                <a:cubicBezTo>
                  <a:pt x="271771" y="1888172"/>
                  <a:pt x="330194" y="1889540"/>
                  <a:pt x="387558" y="1880935"/>
                </a:cubicBezTo>
                <a:cubicBezTo>
                  <a:pt x="403561" y="1878534"/>
                  <a:pt x="415954" y="1865234"/>
                  <a:pt x="430978" y="1859224"/>
                </a:cubicBezTo>
                <a:cubicBezTo>
                  <a:pt x="575430" y="1801441"/>
                  <a:pt x="414848" y="1881929"/>
                  <a:pt x="561239" y="1794091"/>
                </a:cubicBezTo>
                <a:cubicBezTo>
                  <a:pt x="674184" y="1726321"/>
                  <a:pt x="547383" y="1806447"/>
                  <a:pt x="637224" y="1761524"/>
                </a:cubicBezTo>
                <a:cubicBezTo>
                  <a:pt x="648893" y="1755689"/>
                  <a:pt x="658934" y="1747050"/>
                  <a:pt x="669789" y="1739813"/>
                </a:cubicBezTo>
                <a:cubicBezTo>
                  <a:pt x="706273" y="1630356"/>
                  <a:pt x="650605" y="1800145"/>
                  <a:pt x="691499" y="1663824"/>
                </a:cubicBezTo>
                <a:cubicBezTo>
                  <a:pt x="698075" y="1641904"/>
                  <a:pt x="705972" y="1620402"/>
                  <a:pt x="713209" y="1598691"/>
                </a:cubicBezTo>
                <a:cubicBezTo>
                  <a:pt x="709591" y="1446713"/>
                  <a:pt x="712466" y="1294441"/>
                  <a:pt x="702354" y="1142757"/>
                </a:cubicBezTo>
                <a:cubicBezTo>
                  <a:pt x="701486" y="1129740"/>
                  <a:pt x="686478" y="1121860"/>
                  <a:pt x="680644" y="1110191"/>
                </a:cubicBezTo>
                <a:cubicBezTo>
                  <a:pt x="665352" y="1079605"/>
                  <a:pt x="667440" y="1026180"/>
                  <a:pt x="626369" y="1012490"/>
                </a:cubicBezTo>
                <a:lnTo>
                  <a:pt x="593804" y="1001635"/>
                </a:lnTo>
                <a:lnTo>
                  <a:pt x="561239" y="903935"/>
                </a:lnTo>
                <a:lnTo>
                  <a:pt x="550384" y="871368"/>
                </a:lnTo>
                <a:cubicBezTo>
                  <a:pt x="550825" y="859914"/>
                  <a:pt x="560146" y="523677"/>
                  <a:pt x="572094" y="448001"/>
                </a:cubicBezTo>
                <a:cubicBezTo>
                  <a:pt x="575663" y="425396"/>
                  <a:pt x="586567" y="404579"/>
                  <a:pt x="593804" y="382868"/>
                </a:cubicBezTo>
                <a:lnTo>
                  <a:pt x="604659" y="350301"/>
                </a:lnTo>
                <a:lnTo>
                  <a:pt x="615514" y="317735"/>
                </a:lnTo>
                <a:cubicBezTo>
                  <a:pt x="608193" y="222561"/>
                  <a:pt x="636487" y="190042"/>
                  <a:pt x="572094" y="144046"/>
                </a:cubicBezTo>
                <a:cubicBezTo>
                  <a:pt x="558926" y="134640"/>
                  <a:pt x="543147" y="129572"/>
                  <a:pt x="528674" y="122335"/>
                </a:cubicBezTo>
                <a:cubicBezTo>
                  <a:pt x="453566" y="9672"/>
                  <a:pt x="573727" y="178246"/>
                  <a:pt x="463543" y="68057"/>
                </a:cubicBezTo>
                <a:cubicBezTo>
                  <a:pt x="452101" y="56614"/>
                  <a:pt x="453275" y="36078"/>
                  <a:pt x="441833" y="24635"/>
                </a:cubicBezTo>
                <a:cubicBezTo>
                  <a:pt x="433742" y="16544"/>
                  <a:pt x="420369" y="16554"/>
                  <a:pt x="409268" y="13779"/>
                </a:cubicBezTo>
                <a:cubicBezTo>
                  <a:pt x="391369" y="9304"/>
                  <a:pt x="373085" y="6542"/>
                  <a:pt x="354993" y="2923"/>
                </a:cubicBezTo>
                <a:cubicBezTo>
                  <a:pt x="201932" y="15679"/>
                  <a:pt x="266065" y="0"/>
                  <a:pt x="159603" y="35490"/>
                </a:cubicBezTo>
                <a:lnTo>
                  <a:pt x="127038" y="46346"/>
                </a:lnTo>
                <a:lnTo>
                  <a:pt x="94473" y="57201"/>
                </a:lnTo>
                <a:cubicBezTo>
                  <a:pt x="55176" y="83400"/>
                  <a:pt x="63717" y="30063"/>
                  <a:pt x="61908" y="6805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A625C50-AEE0-394B-8CA1-AB5A694AD60A}"/>
              </a:ext>
            </a:extLst>
          </p:cNvPr>
          <p:cNvSpPr>
            <a:spLocks/>
          </p:cNvSpPr>
          <p:nvPr/>
        </p:nvSpPr>
        <p:spPr bwMode="auto">
          <a:xfrm>
            <a:off x="2517775" y="2865438"/>
            <a:ext cx="728663" cy="660400"/>
          </a:xfrm>
          <a:custGeom>
            <a:avLst/>
            <a:gdLst>
              <a:gd name="T0" fmla="*/ 577496 w 727287"/>
              <a:gd name="T1" fmla="*/ 620849 h 659292"/>
              <a:gd name="T2" fmla="*/ 76273 w 727287"/>
              <a:gd name="T3" fmla="*/ 620849 h 659292"/>
              <a:gd name="T4" fmla="*/ 54481 w 727287"/>
              <a:gd name="T5" fmla="*/ 588172 h 659292"/>
              <a:gd name="T6" fmla="*/ 32689 w 727287"/>
              <a:gd name="T7" fmla="*/ 522820 h 659292"/>
              <a:gd name="T8" fmla="*/ 0 w 727287"/>
              <a:gd name="T9" fmla="*/ 457467 h 659292"/>
              <a:gd name="T10" fmla="*/ 10897 w 727287"/>
              <a:gd name="T11" fmla="*/ 315870 h 659292"/>
              <a:gd name="T12" fmla="*/ 21792 w 727287"/>
              <a:gd name="T13" fmla="*/ 261410 h 659292"/>
              <a:gd name="T14" fmla="*/ 119858 w 727287"/>
              <a:gd name="T15" fmla="*/ 141597 h 659292"/>
              <a:gd name="T16" fmla="*/ 174339 w 727287"/>
              <a:gd name="T17" fmla="*/ 87136 h 659292"/>
              <a:gd name="T18" fmla="*/ 239716 w 727287"/>
              <a:gd name="T19" fmla="*/ 76245 h 659292"/>
              <a:gd name="T20" fmla="*/ 272403 w 727287"/>
              <a:gd name="T21" fmla="*/ 54460 h 659292"/>
              <a:gd name="T22" fmla="*/ 348676 w 727287"/>
              <a:gd name="T23" fmla="*/ 32677 h 659292"/>
              <a:gd name="T24" fmla="*/ 381365 w 727287"/>
              <a:gd name="T25" fmla="*/ 21784 h 659292"/>
              <a:gd name="T26" fmla="*/ 414053 w 727287"/>
              <a:gd name="T27" fmla="*/ 0 h 659292"/>
              <a:gd name="T28" fmla="*/ 512118 w 727287"/>
              <a:gd name="T29" fmla="*/ 10891 h 659292"/>
              <a:gd name="T30" fmla="*/ 577496 w 727287"/>
              <a:gd name="T31" fmla="*/ 54460 h 659292"/>
              <a:gd name="T32" fmla="*/ 610184 w 727287"/>
              <a:gd name="T33" fmla="*/ 76245 h 659292"/>
              <a:gd name="T34" fmla="*/ 631976 w 727287"/>
              <a:gd name="T35" fmla="*/ 108920 h 659292"/>
              <a:gd name="T36" fmla="*/ 642873 w 727287"/>
              <a:gd name="T37" fmla="*/ 141597 h 659292"/>
              <a:gd name="T38" fmla="*/ 675561 w 727287"/>
              <a:gd name="T39" fmla="*/ 152489 h 659292"/>
              <a:gd name="T40" fmla="*/ 686457 w 727287"/>
              <a:gd name="T41" fmla="*/ 185165 h 659292"/>
              <a:gd name="T42" fmla="*/ 708249 w 727287"/>
              <a:gd name="T43" fmla="*/ 217841 h 659292"/>
              <a:gd name="T44" fmla="*/ 730042 w 727287"/>
              <a:gd name="T45" fmla="*/ 304979 h 659292"/>
              <a:gd name="T46" fmla="*/ 719145 w 727287"/>
              <a:gd name="T47" fmla="*/ 511927 h 659292"/>
              <a:gd name="T48" fmla="*/ 697353 w 727287"/>
              <a:gd name="T49" fmla="*/ 577281 h 659292"/>
              <a:gd name="T50" fmla="*/ 631976 w 727287"/>
              <a:gd name="T51" fmla="*/ 609956 h 659292"/>
              <a:gd name="T52" fmla="*/ 577496 w 727287"/>
              <a:gd name="T53" fmla="*/ 620849 h 659292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</a:gdLst>
            <a:ahLst/>
            <a:cxnLst>
              <a:cxn ang="T54">
                <a:pos x="T0" y="T1"/>
              </a:cxn>
              <a:cxn ang="T55">
                <a:pos x="T2" y="T3"/>
              </a:cxn>
              <a:cxn ang="T56">
                <a:pos x="T4" y="T5"/>
              </a:cxn>
              <a:cxn ang="T57">
                <a:pos x="T6" y="T7"/>
              </a:cxn>
              <a:cxn ang="T58">
                <a:pos x="T8" y="T9"/>
              </a:cxn>
              <a:cxn ang="T59">
                <a:pos x="T10" y="T11"/>
              </a:cxn>
              <a:cxn ang="T60">
                <a:pos x="T12" y="T13"/>
              </a:cxn>
              <a:cxn ang="T61">
                <a:pos x="T14" y="T15"/>
              </a:cxn>
              <a:cxn ang="T62">
                <a:pos x="T16" y="T17"/>
              </a:cxn>
              <a:cxn ang="T63">
                <a:pos x="T18" y="T19"/>
              </a:cxn>
              <a:cxn ang="T64">
                <a:pos x="T20" y="T21"/>
              </a:cxn>
              <a:cxn ang="T65">
                <a:pos x="T22" y="T23"/>
              </a:cxn>
              <a:cxn ang="T66">
                <a:pos x="T24" y="T25"/>
              </a:cxn>
              <a:cxn ang="T67">
                <a:pos x="T26" y="T27"/>
              </a:cxn>
              <a:cxn ang="T68">
                <a:pos x="T28" y="T29"/>
              </a:cxn>
              <a:cxn ang="T69">
                <a:pos x="T30" y="T31"/>
              </a:cxn>
              <a:cxn ang="T70">
                <a:pos x="T32" y="T33"/>
              </a:cxn>
              <a:cxn ang="T71">
                <a:pos x="T34" y="T35"/>
              </a:cxn>
              <a:cxn ang="T72">
                <a:pos x="T36" y="T37"/>
              </a:cxn>
              <a:cxn ang="T73">
                <a:pos x="T38" y="T39"/>
              </a:cxn>
              <a:cxn ang="T74">
                <a:pos x="T40" y="T41"/>
              </a:cxn>
              <a:cxn ang="T75">
                <a:pos x="T42" y="T43"/>
              </a:cxn>
              <a:cxn ang="T76">
                <a:pos x="T44" y="T45"/>
              </a:cxn>
              <a:cxn ang="T77">
                <a:pos x="T46" y="T47"/>
              </a:cxn>
              <a:cxn ang="T78">
                <a:pos x="T48" y="T49"/>
              </a:cxn>
              <a:cxn ang="T79">
                <a:pos x="T50" y="T51"/>
              </a:cxn>
              <a:cxn ang="T80">
                <a:pos x="T52" y="T53"/>
              </a:cxn>
            </a:cxnLst>
            <a:rect l="0" t="0" r="r" b="b"/>
            <a:pathLst>
              <a:path w="727287" h="659292">
                <a:moveTo>
                  <a:pt x="575317" y="618767"/>
                </a:moveTo>
                <a:cubicBezTo>
                  <a:pt x="483049" y="620576"/>
                  <a:pt x="270495" y="659292"/>
                  <a:pt x="75985" y="618767"/>
                </a:cubicBezTo>
                <a:cubicBezTo>
                  <a:pt x="63213" y="616106"/>
                  <a:pt x="59574" y="598122"/>
                  <a:pt x="54275" y="586200"/>
                </a:cubicBezTo>
                <a:cubicBezTo>
                  <a:pt x="44981" y="565287"/>
                  <a:pt x="45259" y="540109"/>
                  <a:pt x="32565" y="521067"/>
                </a:cubicBezTo>
                <a:cubicBezTo>
                  <a:pt x="4508" y="478979"/>
                  <a:pt x="14980" y="500877"/>
                  <a:pt x="0" y="455933"/>
                </a:cubicBezTo>
                <a:cubicBezTo>
                  <a:pt x="3618" y="408892"/>
                  <a:pt x="5645" y="361702"/>
                  <a:pt x="10855" y="314811"/>
                </a:cubicBezTo>
                <a:cubicBezTo>
                  <a:pt x="12892" y="296473"/>
                  <a:pt x="14075" y="277330"/>
                  <a:pt x="21710" y="260533"/>
                </a:cubicBezTo>
                <a:cubicBezTo>
                  <a:pt x="74688" y="143975"/>
                  <a:pt x="51224" y="243402"/>
                  <a:pt x="119406" y="141122"/>
                </a:cubicBezTo>
                <a:cubicBezTo>
                  <a:pt x="135946" y="116310"/>
                  <a:pt x="142666" y="97183"/>
                  <a:pt x="173681" y="86844"/>
                </a:cubicBezTo>
                <a:cubicBezTo>
                  <a:pt x="194561" y="79884"/>
                  <a:pt x="217101" y="79607"/>
                  <a:pt x="238811" y="75989"/>
                </a:cubicBezTo>
                <a:cubicBezTo>
                  <a:pt x="249666" y="68752"/>
                  <a:pt x="259707" y="60113"/>
                  <a:pt x="271376" y="54278"/>
                </a:cubicBezTo>
                <a:cubicBezTo>
                  <a:pt x="288732" y="45599"/>
                  <a:pt x="331123" y="37207"/>
                  <a:pt x="347361" y="32567"/>
                </a:cubicBezTo>
                <a:cubicBezTo>
                  <a:pt x="358363" y="29423"/>
                  <a:pt x="369692" y="26828"/>
                  <a:pt x="379926" y="21711"/>
                </a:cubicBezTo>
                <a:cubicBezTo>
                  <a:pt x="391595" y="15876"/>
                  <a:pt x="401636" y="7237"/>
                  <a:pt x="412491" y="0"/>
                </a:cubicBezTo>
                <a:cubicBezTo>
                  <a:pt x="445056" y="3618"/>
                  <a:pt x="479102" y="493"/>
                  <a:pt x="510186" y="10855"/>
                </a:cubicBezTo>
                <a:cubicBezTo>
                  <a:pt x="534940" y="19107"/>
                  <a:pt x="553607" y="39804"/>
                  <a:pt x="575317" y="54278"/>
                </a:cubicBezTo>
                <a:lnTo>
                  <a:pt x="607882" y="75989"/>
                </a:lnTo>
                <a:cubicBezTo>
                  <a:pt x="615119" y="86844"/>
                  <a:pt x="623758" y="96886"/>
                  <a:pt x="629592" y="108555"/>
                </a:cubicBezTo>
                <a:cubicBezTo>
                  <a:pt x="634709" y="118790"/>
                  <a:pt x="632356" y="133030"/>
                  <a:pt x="640447" y="141122"/>
                </a:cubicBezTo>
                <a:cubicBezTo>
                  <a:pt x="648538" y="149213"/>
                  <a:pt x="662157" y="148359"/>
                  <a:pt x="673012" y="151978"/>
                </a:cubicBezTo>
                <a:cubicBezTo>
                  <a:pt x="676630" y="162833"/>
                  <a:pt x="678750" y="174309"/>
                  <a:pt x="683867" y="184544"/>
                </a:cubicBezTo>
                <a:cubicBezTo>
                  <a:pt x="689701" y="196213"/>
                  <a:pt x="701119" y="204850"/>
                  <a:pt x="705577" y="217111"/>
                </a:cubicBezTo>
                <a:cubicBezTo>
                  <a:pt x="715774" y="245154"/>
                  <a:pt x="727287" y="303956"/>
                  <a:pt x="727287" y="303956"/>
                </a:cubicBezTo>
                <a:cubicBezTo>
                  <a:pt x="723669" y="372708"/>
                  <a:pt x="724634" y="441855"/>
                  <a:pt x="716432" y="510211"/>
                </a:cubicBezTo>
                <a:cubicBezTo>
                  <a:pt x="713705" y="532934"/>
                  <a:pt x="713764" y="562650"/>
                  <a:pt x="694722" y="575345"/>
                </a:cubicBezTo>
                <a:cubicBezTo>
                  <a:pt x="665445" y="594864"/>
                  <a:pt x="663300" y="600420"/>
                  <a:pt x="629592" y="607911"/>
                </a:cubicBezTo>
                <a:cubicBezTo>
                  <a:pt x="608107" y="612686"/>
                  <a:pt x="667585" y="616958"/>
                  <a:pt x="575317" y="618767"/>
                </a:cubicBezTo>
                <a:close/>
              </a:path>
            </a:pathLst>
          </a:custGeom>
          <a:solidFill>
            <a:srgbClr val="C3D69B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Freeform 30">
            <a:extLst>
              <a:ext uri="{FF2B5EF4-FFF2-40B4-BE49-F238E27FC236}">
                <a16:creationId xmlns:a16="http://schemas.microsoft.com/office/drawing/2014/main" id="{D848C066-24C6-7A40-9D41-8F573E875C03}"/>
              </a:ext>
            </a:extLst>
          </p:cNvPr>
          <p:cNvSpPr>
            <a:spLocks/>
          </p:cNvSpPr>
          <p:nvPr/>
        </p:nvSpPr>
        <p:spPr bwMode="auto">
          <a:xfrm>
            <a:off x="323850" y="4548188"/>
            <a:ext cx="8229600" cy="2084387"/>
          </a:xfrm>
          <a:custGeom>
            <a:avLst/>
            <a:gdLst>
              <a:gd name="T0" fmla="*/ 45635 w 7878185"/>
              <a:gd name="T1" fmla="*/ 857589 h 2084267"/>
              <a:gd name="T2" fmla="*/ 67345 w 7878185"/>
              <a:gd name="T3" fmla="*/ 1552345 h 2084267"/>
              <a:gd name="T4" fmla="*/ 110765 w 7878185"/>
              <a:gd name="T5" fmla="*/ 1715178 h 2084267"/>
              <a:gd name="T6" fmla="*/ 143330 w 7878185"/>
              <a:gd name="T7" fmla="*/ 1812878 h 2084267"/>
              <a:gd name="T8" fmla="*/ 360430 w 7878185"/>
              <a:gd name="T9" fmla="*/ 1899723 h 2084267"/>
              <a:gd name="T10" fmla="*/ 610096 w 7878185"/>
              <a:gd name="T11" fmla="*/ 1986567 h 2084267"/>
              <a:gd name="T12" fmla="*/ 783776 w 7878185"/>
              <a:gd name="T13" fmla="*/ 2040845 h 2084267"/>
              <a:gd name="T14" fmla="*/ 1044297 w 7878185"/>
              <a:gd name="T15" fmla="*/ 2084267 h 2084267"/>
              <a:gd name="T16" fmla="*/ 2086379 w 7878185"/>
              <a:gd name="T17" fmla="*/ 2019134 h 2084267"/>
              <a:gd name="T18" fmla="*/ 2325190 w 7878185"/>
              <a:gd name="T19" fmla="*/ 1975712 h 2084267"/>
              <a:gd name="T20" fmla="*/ 2488015 w 7878185"/>
              <a:gd name="T21" fmla="*/ 1899723 h 2084267"/>
              <a:gd name="T22" fmla="*/ 2629130 w 7878185"/>
              <a:gd name="T23" fmla="*/ 1812878 h 2084267"/>
              <a:gd name="T24" fmla="*/ 2737680 w 7878185"/>
              <a:gd name="T25" fmla="*/ 1758600 h 2084267"/>
              <a:gd name="T26" fmla="*/ 2857086 w 7878185"/>
              <a:gd name="T27" fmla="*/ 1715178 h 2084267"/>
              <a:gd name="T28" fmla="*/ 3671212 w 7878185"/>
              <a:gd name="T29" fmla="*/ 1693467 h 2084267"/>
              <a:gd name="T30" fmla="*/ 4018573 w 7878185"/>
              <a:gd name="T31" fmla="*/ 1693467 h 2084267"/>
              <a:gd name="T32" fmla="*/ 4995525 w 7878185"/>
              <a:gd name="T33" fmla="*/ 1660900 h 2084267"/>
              <a:gd name="T34" fmla="*/ 6037607 w 7878185"/>
              <a:gd name="T35" fmla="*/ 1617478 h 2084267"/>
              <a:gd name="T36" fmla="*/ 6536939 w 7878185"/>
              <a:gd name="T37" fmla="*/ 1584911 h 2084267"/>
              <a:gd name="T38" fmla="*/ 6938574 w 7878185"/>
              <a:gd name="T39" fmla="*/ 1552345 h 2084267"/>
              <a:gd name="T40" fmla="*/ 7068835 w 7878185"/>
              <a:gd name="T41" fmla="*/ 1508922 h 2084267"/>
              <a:gd name="T42" fmla="*/ 7676716 w 7878185"/>
              <a:gd name="T43" fmla="*/ 1476356 h 2084267"/>
              <a:gd name="T44" fmla="*/ 7817831 w 7878185"/>
              <a:gd name="T45" fmla="*/ 1432934 h 2084267"/>
              <a:gd name="T46" fmla="*/ 7817831 w 7878185"/>
              <a:gd name="T47" fmla="*/ 1356945 h 2084267"/>
              <a:gd name="T48" fmla="*/ 7579021 w 7878185"/>
              <a:gd name="T49" fmla="*/ 1259245 h 2084267"/>
              <a:gd name="T50" fmla="*/ 7427050 w 7878185"/>
              <a:gd name="T51" fmla="*/ 1194111 h 2084267"/>
              <a:gd name="T52" fmla="*/ 7285935 w 7878185"/>
              <a:gd name="T53" fmla="*/ 1139833 h 2084267"/>
              <a:gd name="T54" fmla="*/ 6732329 w 7878185"/>
              <a:gd name="T55" fmla="*/ 1139833 h 2084267"/>
              <a:gd name="T56" fmla="*/ 6482663 w 7878185"/>
              <a:gd name="T57" fmla="*/ 1172400 h 2084267"/>
              <a:gd name="T58" fmla="*/ 5711957 w 7878185"/>
              <a:gd name="T59" fmla="*/ 1139833 h 2084267"/>
              <a:gd name="T60" fmla="*/ 5364596 w 7878185"/>
              <a:gd name="T61" fmla="*/ 1107267 h 2084267"/>
              <a:gd name="T62" fmla="*/ 5147496 w 7878185"/>
              <a:gd name="T63" fmla="*/ 1085556 h 2084267"/>
              <a:gd name="T64" fmla="*/ 4865265 w 7878185"/>
              <a:gd name="T65" fmla="*/ 1042133 h 2084267"/>
              <a:gd name="T66" fmla="*/ 4040283 w 7878185"/>
              <a:gd name="T67" fmla="*/ 998711 h 2084267"/>
              <a:gd name="T68" fmla="*/ 3931733 w 7878185"/>
              <a:gd name="T69" fmla="*/ 977000 h 2084267"/>
              <a:gd name="T70" fmla="*/ 3269577 w 7878185"/>
              <a:gd name="T71" fmla="*/ 922722 h 2084267"/>
              <a:gd name="T72" fmla="*/ 3117606 w 7878185"/>
              <a:gd name="T73" fmla="*/ 803311 h 2084267"/>
              <a:gd name="T74" fmla="*/ 3095896 w 7878185"/>
              <a:gd name="T75" fmla="*/ 640478 h 2084267"/>
              <a:gd name="T76" fmla="*/ 3052476 w 7878185"/>
              <a:gd name="T77" fmla="*/ 369089 h 2084267"/>
              <a:gd name="T78" fmla="*/ 2867941 w 7878185"/>
              <a:gd name="T79" fmla="*/ 217111 h 2084267"/>
              <a:gd name="T80" fmla="*/ 2748536 w 7878185"/>
              <a:gd name="T81" fmla="*/ 97700 h 2084267"/>
              <a:gd name="T82" fmla="*/ 2650840 w 7878185"/>
              <a:gd name="T83" fmla="*/ 65133 h 2084267"/>
              <a:gd name="T84" fmla="*/ 2086379 w 7878185"/>
              <a:gd name="T85" fmla="*/ 32566 h 2084267"/>
              <a:gd name="T86" fmla="*/ 1521918 w 7878185"/>
              <a:gd name="T87" fmla="*/ 54277 h 2084267"/>
              <a:gd name="T88" fmla="*/ 1011732 w 7878185"/>
              <a:gd name="T89" fmla="*/ 54277 h 2084267"/>
              <a:gd name="T90" fmla="*/ 805486 w 7878185"/>
              <a:gd name="T91" fmla="*/ 21711 h 2084267"/>
              <a:gd name="T92" fmla="*/ 89055 w 7878185"/>
              <a:gd name="T93" fmla="*/ 10855 h 2084267"/>
              <a:gd name="T94" fmla="*/ 23925 w 7878185"/>
              <a:gd name="T95" fmla="*/ 97700 h 2084267"/>
              <a:gd name="T96" fmla="*/ 45635 w 7878185"/>
              <a:gd name="T97" fmla="*/ 249677 h 208426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</a:cxnLst>
            <a:rect l="0" t="0" r="r" b="b"/>
            <a:pathLst>
              <a:path w="7878185" h="2084267">
                <a:moveTo>
                  <a:pt x="34780" y="162833"/>
                </a:moveTo>
                <a:cubicBezTo>
                  <a:pt x="38398" y="394418"/>
                  <a:pt x="39378" y="626060"/>
                  <a:pt x="45635" y="857589"/>
                </a:cubicBezTo>
                <a:cubicBezTo>
                  <a:pt x="46617" y="893941"/>
                  <a:pt x="55354" y="929796"/>
                  <a:pt x="56490" y="966144"/>
                </a:cubicBezTo>
                <a:cubicBezTo>
                  <a:pt x="62594" y="1161482"/>
                  <a:pt x="57900" y="1357140"/>
                  <a:pt x="67345" y="1552345"/>
                </a:cubicBezTo>
                <a:cubicBezTo>
                  <a:pt x="68787" y="1582149"/>
                  <a:pt x="81818" y="1610241"/>
                  <a:pt x="89055" y="1639189"/>
                </a:cubicBezTo>
                <a:cubicBezTo>
                  <a:pt x="122989" y="1774932"/>
                  <a:pt x="79620" y="1606164"/>
                  <a:pt x="110765" y="1715178"/>
                </a:cubicBezTo>
                <a:cubicBezTo>
                  <a:pt x="114863" y="1729523"/>
                  <a:pt x="116902" y="1744446"/>
                  <a:pt x="121620" y="1758600"/>
                </a:cubicBezTo>
                <a:cubicBezTo>
                  <a:pt x="127782" y="1777086"/>
                  <a:pt x="128665" y="1800046"/>
                  <a:pt x="143330" y="1812878"/>
                </a:cubicBezTo>
                <a:cubicBezTo>
                  <a:pt x="160552" y="1827948"/>
                  <a:pt x="187627" y="1825119"/>
                  <a:pt x="208460" y="1834589"/>
                </a:cubicBezTo>
                <a:cubicBezTo>
                  <a:pt x="441355" y="1940456"/>
                  <a:pt x="0" y="1769962"/>
                  <a:pt x="360430" y="1899723"/>
                </a:cubicBezTo>
                <a:cubicBezTo>
                  <a:pt x="418605" y="1920667"/>
                  <a:pt x="474659" y="1947869"/>
                  <a:pt x="534111" y="1964856"/>
                </a:cubicBezTo>
                <a:cubicBezTo>
                  <a:pt x="559439" y="1972093"/>
                  <a:pt x="585106" y="1978237"/>
                  <a:pt x="610096" y="1986567"/>
                </a:cubicBezTo>
                <a:cubicBezTo>
                  <a:pt x="639425" y="1996344"/>
                  <a:pt x="667428" y="2009912"/>
                  <a:pt x="696936" y="2019134"/>
                </a:cubicBezTo>
                <a:cubicBezTo>
                  <a:pt x="725415" y="2028034"/>
                  <a:pt x="754946" y="2033157"/>
                  <a:pt x="783776" y="2040845"/>
                </a:cubicBezTo>
                <a:cubicBezTo>
                  <a:pt x="809229" y="2047633"/>
                  <a:pt x="834005" y="2057036"/>
                  <a:pt x="859762" y="2062556"/>
                </a:cubicBezTo>
                <a:cubicBezTo>
                  <a:pt x="901764" y="2071557"/>
                  <a:pt x="1009750" y="2080812"/>
                  <a:pt x="1044297" y="2084267"/>
                </a:cubicBezTo>
                <a:lnTo>
                  <a:pt x="1706453" y="2073412"/>
                </a:lnTo>
                <a:cubicBezTo>
                  <a:pt x="1929250" y="2067308"/>
                  <a:pt x="1777586" y="2047209"/>
                  <a:pt x="2086379" y="2019134"/>
                </a:cubicBezTo>
                <a:lnTo>
                  <a:pt x="2205784" y="2008278"/>
                </a:lnTo>
                <a:cubicBezTo>
                  <a:pt x="2303726" y="1983792"/>
                  <a:pt x="2264318" y="1996003"/>
                  <a:pt x="2325190" y="1975712"/>
                </a:cubicBezTo>
                <a:cubicBezTo>
                  <a:pt x="2391522" y="1931487"/>
                  <a:pt x="2319547" y="1975348"/>
                  <a:pt x="2422885" y="1932289"/>
                </a:cubicBezTo>
                <a:cubicBezTo>
                  <a:pt x="2445290" y="1922953"/>
                  <a:pt x="2466305" y="1910578"/>
                  <a:pt x="2488015" y="1899723"/>
                </a:cubicBezTo>
                <a:cubicBezTo>
                  <a:pt x="2525684" y="1862051"/>
                  <a:pt x="2520904" y="1861566"/>
                  <a:pt x="2574855" y="1834589"/>
                </a:cubicBezTo>
                <a:cubicBezTo>
                  <a:pt x="2592283" y="1825874"/>
                  <a:pt x="2611702" y="1821593"/>
                  <a:pt x="2629130" y="1812878"/>
                </a:cubicBezTo>
                <a:cubicBezTo>
                  <a:pt x="2648001" y="1803442"/>
                  <a:pt x="2664534" y="1789747"/>
                  <a:pt x="2683405" y="1780311"/>
                </a:cubicBezTo>
                <a:cubicBezTo>
                  <a:pt x="2700833" y="1771596"/>
                  <a:pt x="2720252" y="1767314"/>
                  <a:pt x="2737680" y="1758600"/>
                </a:cubicBezTo>
                <a:cubicBezTo>
                  <a:pt x="2756551" y="1749164"/>
                  <a:pt x="2772128" y="1733245"/>
                  <a:pt x="2791956" y="1726034"/>
                </a:cubicBezTo>
                <a:cubicBezTo>
                  <a:pt x="2812640" y="1718512"/>
                  <a:pt x="2835432" y="1719115"/>
                  <a:pt x="2857086" y="1715178"/>
                </a:cubicBezTo>
                <a:cubicBezTo>
                  <a:pt x="2924601" y="1702902"/>
                  <a:pt x="2905270" y="1706354"/>
                  <a:pt x="2976491" y="1682611"/>
                </a:cubicBezTo>
                <a:lnTo>
                  <a:pt x="3671212" y="1693467"/>
                </a:lnTo>
                <a:cubicBezTo>
                  <a:pt x="3686125" y="1693906"/>
                  <a:pt x="3699714" y="1704323"/>
                  <a:pt x="3714633" y="1704323"/>
                </a:cubicBezTo>
                <a:cubicBezTo>
                  <a:pt x="3816011" y="1704323"/>
                  <a:pt x="3917260" y="1697086"/>
                  <a:pt x="4018573" y="1693467"/>
                </a:cubicBezTo>
                <a:cubicBezTo>
                  <a:pt x="4328621" y="1665278"/>
                  <a:pt x="4050785" y="1687705"/>
                  <a:pt x="4680730" y="1671756"/>
                </a:cubicBezTo>
                <a:lnTo>
                  <a:pt x="4995525" y="1660900"/>
                </a:lnTo>
                <a:cubicBezTo>
                  <a:pt x="5428717" y="1594252"/>
                  <a:pt x="5011331" y="1651757"/>
                  <a:pt x="5983332" y="1628334"/>
                </a:cubicBezTo>
                <a:cubicBezTo>
                  <a:pt x="6001777" y="1627890"/>
                  <a:pt x="6019270" y="1619516"/>
                  <a:pt x="6037607" y="1617478"/>
                </a:cubicBezTo>
                <a:cubicBezTo>
                  <a:pt x="6084496" y="1612268"/>
                  <a:pt x="6131645" y="1609692"/>
                  <a:pt x="6178723" y="1606622"/>
                </a:cubicBezTo>
                <a:lnTo>
                  <a:pt x="6536939" y="1584911"/>
                </a:lnTo>
                <a:lnTo>
                  <a:pt x="6699764" y="1574056"/>
                </a:lnTo>
                <a:cubicBezTo>
                  <a:pt x="6866262" y="1560180"/>
                  <a:pt x="6786670" y="1567535"/>
                  <a:pt x="6938574" y="1552345"/>
                </a:cubicBezTo>
                <a:cubicBezTo>
                  <a:pt x="6967521" y="1545108"/>
                  <a:pt x="6997108" y="1540070"/>
                  <a:pt x="7025415" y="1530634"/>
                </a:cubicBezTo>
                <a:cubicBezTo>
                  <a:pt x="7040766" y="1525517"/>
                  <a:pt x="7053336" y="1513572"/>
                  <a:pt x="7068835" y="1508922"/>
                </a:cubicBezTo>
                <a:cubicBezTo>
                  <a:pt x="7089916" y="1502597"/>
                  <a:pt x="7112255" y="1501685"/>
                  <a:pt x="7133965" y="1498067"/>
                </a:cubicBezTo>
                <a:cubicBezTo>
                  <a:pt x="7332379" y="1431923"/>
                  <a:pt x="7088504" y="1509652"/>
                  <a:pt x="7676716" y="1476356"/>
                </a:cubicBezTo>
                <a:cubicBezTo>
                  <a:pt x="7699564" y="1475063"/>
                  <a:pt x="7719927" y="1461221"/>
                  <a:pt x="7741846" y="1454645"/>
                </a:cubicBezTo>
                <a:cubicBezTo>
                  <a:pt x="7878185" y="1413741"/>
                  <a:pt x="7708361" y="1469424"/>
                  <a:pt x="7817831" y="1432934"/>
                </a:cubicBezTo>
                <a:cubicBezTo>
                  <a:pt x="7821449" y="1422078"/>
                  <a:pt x="7828686" y="1411810"/>
                  <a:pt x="7828686" y="1400367"/>
                </a:cubicBezTo>
                <a:cubicBezTo>
                  <a:pt x="7828686" y="1385448"/>
                  <a:pt x="7824503" y="1370289"/>
                  <a:pt x="7817831" y="1356945"/>
                </a:cubicBezTo>
                <a:cubicBezTo>
                  <a:pt x="7798029" y="1317338"/>
                  <a:pt x="7738982" y="1328373"/>
                  <a:pt x="7709281" y="1313522"/>
                </a:cubicBezTo>
                <a:cubicBezTo>
                  <a:pt x="7609097" y="1263428"/>
                  <a:pt x="7653838" y="1277949"/>
                  <a:pt x="7579021" y="1259245"/>
                </a:cubicBezTo>
                <a:cubicBezTo>
                  <a:pt x="7546316" y="1237440"/>
                  <a:pt x="7541599" y="1232350"/>
                  <a:pt x="7503036" y="1215822"/>
                </a:cubicBezTo>
                <a:cubicBezTo>
                  <a:pt x="7392539" y="1168465"/>
                  <a:pt x="7564730" y="1249185"/>
                  <a:pt x="7427050" y="1194111"/>
                </a:cubicBezTo>
                <a:cubicBezTo>
                  <a:pt x="7404514" y="1185096"/>
                  <a:pt x="7384100" y="1171403"/>
                  <a:pt x="7361920" y="1161545"/>
                </a:cubicBezTo>
                <a:cubicBezTo>
                  <a:pt x="7338495" y="1151133"/>
                  <a:pt x="7310086" y="1146734"/>
                  <a:pt x="7285935" y="1139833"/>
                </a:cubicBezTo>
                <a:cubicBezTo>
                  <a:pt x="7274933" y="1136689"/>
                  <a:pt x="7264225" y="1132596"/>
                  <a:pt x="7253370" y="1128978"/>
                </a:cubicBezTo>
                <a:cubicBezTo>
                  <a:pt x="7079690" y="1132596"/>
                  <a:pt x="6905830" y="1131157"/>
                  <a:pt x="6732329" y="1139833"/>
                </a:cubicBezTo>
                <a:cubicBezTo>
                  <a:pt x="6688365" y="1142031"/>
                  <a:pt x="6645907" y="1157560"/>
                  <a:pt x="6602069" y="1161545"/>
                </a:cubicBezTo>
                <a:lnTo>
                  <a:pt x="6482663" y="1172400"/>
                </a:lnTo>
                <a:lnTo>
                  <a:pt x="5918202" y="1161545"/>
                </a:lnTo>
                <a:cubicBezTo>
                  <a:pt x="5857154" y="1159607"/>
                  <a:pt x="5774652" y="1147209"/>
                  <a:pt x="5711957" y="1139833"/>
                </a:cubicBezTo>
                <a:cubicBezTo>
                  <a:pt x="5575037" y="1123724"/>
                  <a:pt x="5614342" y="1128983"/>
                  <a:pt x="5440581" y="1118122"/>
                </a:cubicBezTo>
                <a:cubicBezTo>
                  <a:pt x="5415253" y="1114504"/>
                  <a:pt x="5390025" y="1110093"/>
                  <a:pt x="5364596" y="1107267"/>
                </a:cubicBezTo>
                <a:cubicBezTo>
                  <a:pt x="5324875" y="1102853"/>
                  <a:pt x="5284958" y="1100388"/>
                  <a:pt x="5245191" y="1096411"/>
                </a:cubicBezTo>
                <a:cubicBezTo>
                  <a:pt x="5212588" y="1093151"/>
                  <a:pt x="5180061" y="1089174"/>
                  <a:pt x="5147496" y="1085556"/>
                </a:cubicBezTo>
                <a:cubicBezTo>
                  <a:pt x="5069722" y="1059629"/>
                  <a:pt x="5151804" y="1084229"/>
                  <a:pt x="4995525" y="1063844"/>
                </a:cubicBezTo>
                <a:cubicBezTo>
                  <a:pt x="4951876" y="1058150"/>
                  <a:pt x="4908914" y="1047827"/>
                  <a:pt x="4865265" y="1042133"/>
                </a:cubicBezTo>
                <a:cubicBezTo>
                  <a:pt x="4763257" y="1028827"/>
                  <a:pt x="4608466" y="1024735"/>
                  <a:pt x="4517904" y="1020422"/>
                </a:cubicBezTo>
                <a:cubicBezTo>
                  <a:pt x="4253777" y="991075"/>
                  <a:pt x="4609614" y="1027909"/>
                  <a:pt x="4040283" y="998711"/>
                </a:cubicBezTo>
                <a:cubicBezTo>
                  <a:pt x="4025384" y="997947"/>
                  <a:pt x="4011492" y="990782"/>
                  <a:pt x="3996863" y="987856"/>
                </a:cubicBezTo>
                <a:cubicBezTo>
                  <a:pt x="3975281" y="983539"/>
                  <a:pt x="3953725" y="977880"/>
                  <a:pt x="3931733" y="977000"/>
                </a:cubicBezTo>
                <a:cubicBezTo>
                  <a:pt x="3772612" y="970635"/>
                  <a:pt x="3613319" y="969763"/>
                  <a:pt x="3454112" y="966144"/>
                </a:cubicBezTo>
                <a:cubicBezTo>
                  <a:pt x="3401752" y="955672"/>
                  <a:pt x="3306626" y="937542"/>
                  <a:pt x="3269577" y="922722"/>
                </a:cubicBezTo>
                <a:cubicBezTo>
                  <a:pt x="3231209" y="907374"/>
                  <a:pt x="3212753" y="904316"/>
                  <a:pt x="3182736" y="879300"/>
                </a:cubicBezTo>
                <a:cubicBezTo>
                  <a:pt x="3152498" y="854101"/>
                  <a:pt x="3141563" y="835254"/>
                  <a:pt x="3117606" y="803311"/>
                </a:cubicBezTo>
                <a:cubicBezTo>
                  <a:pt x="3113988" y="767126"/>
                  <a:pt x="3111557" y="730802"/>
                  <a:pt x="3106751" y="694755"/>
                </a:cubicBezTo>
                <a:cubicBezTo>
                  <a:pt x="3104313" y="676466"/>
                  <a:pt x="3097210" y="658882"/>
                  <a:pt x="3095896" y="640478"/>
                </a:cubicBezTo>
                <a:cubicBezTo>
                  <a:pt x="3089961" y="557385"/>
                  <a:pt x="3098202" y="473058"/>
                  <a:pt x="3085041" y="390800"/>
                </a:cubicBezTo>
                <a:cubicBezTo>
                  <a:pt x="3082980" y="377918"/>
                  <a:pt x="3062817" y="377044"/>
                  <a:pt x="3052476" y="369089"/>
                </a:cubicBezTo>
                <a:cubicBezTo>
                  <a:pt x="3015748" y="340835"/>
                  <a:pt x="2976691" y="315011"/>
                  <a:pt x="2943926" y="282244"/>
                </a:cubicBezTo>
                <a:cubicBezTo>
                  <a:pt x="2891281" y="229597"/>
                  <a:pt x="2917537" y="250176"/>
                  <a:pt x="2867941" y="217111"/>
                </a:cubicBezTo>
                <a:cubicBezTo>
                  <a:pt x="2841838" y="177955"/>
                  <a:pt x="2825715" y="149155"/>
                  <a:pt x="2781101" y="119411"/>
                </a:cubicBezTo>
                <a:cubicBezTo>
                  <a:pt x="2770246" y="112174"/>
                  <a:pt x="2760527" y="102839"/>
                  <a:pt x="2748536" y="97700"/>
                </a:cubicBezTo>
                <a:cubicBezTo>
                  <a:pt x="2734823" y="91823"/>
                  <a:pt x="2719268" y="91562"/>
                  <a:pt x="2705115" y="86844"/>
                </a:cubicBezTo>
                <a:cubicBezTo>
                  <a:pt x="2686630" y="80682"/>
                  <a:pt x="2670233" y="67025"/>
                  <a:pt x="2650840" y="65133"/>
                </a:cubicBezTo>
                <a:cubicBezTo>
                  <a:pt x="2520995" y="52465"/>
                  <a:pt x="2390304" y="50937"/>
                  <a:pt x="2260059" y="43422"/>
                </a:cubicBezTo>
                <a:lnTo>
                  <a:pt x="2086379" y="32566"/>
                </a:lnTo>
                <a:lnTo>
                  <a:pt x="1576193" y="43422"/>
                </a:lnTo>
                <a:cubicBezTo>
                  <a:pt x="1557757" y="44131"/>
                  <a:pt x="1540183" y="51668"/>
                  <a:pt x="1521918" y="54277"/>
                </a:cubicBezTo>
                <a:cubicBezTo>
                  <a:pt x="1489482" y="58911"/>
                  <a:pt x="1456788" y="61514"/>
                  <a:pt x="1424223" y="65133"/>
                </a:cubicBezTo>
                <a:lnTo>
                  <a:pt x="1011732" y="54277"/>
                </a:lnTo>
                <a:cubicBezTo>
                  <a:pt x="803172" y="45209"/>
                  <a:pt x="995856" y="51390"/>
                  <a:pt x="892327" y="32566"/>
                </a:cubicBezTo>
                <a:cubicBezTo>
                  <a:pt x="863625" y="27347"/>
                  <a:pt x="834433" y="25329"/>
                  <a:pt x="805486" y="21711"/>
                </a:cubicBezTo>
                <a:cubicBezTo>
                  <a:pt x="726800" y="2038"/>
                  <a:pt x="729280" y="0"/>
                  <a:pt x="610096" y="0"/>
                </a:cubicBezTo>
                <a:cubicBezTo>
                  <a:pt x="436378" y="0"/>
                  <a:pt x="262735" y="7237"/>
                  <a:pt x="89055" y="10855"/>
                </a:cubicBezTo>
                <a:cubicBezTo>
                  <a:pt x="74582" y="18092"/>
                  <a:pt x="55344" y="19620"/>
                  <a:pt x="45635" y="32566"/>
                </a:cubicBezTo>
                <a:cubicBezTo>
                  <a:pt x="31904" y="50875"/>
                  <a:pt x="23925" y="97700"/>
                  <a:pt x="23925" y="97700"/>
                </a:cubicBezTo>
                <a:cubicBezTo>
                  <a:pt x="27543" y="133885"/>
                  <a:pt x="29251" y="170312"/>
                  <a:pt x="34780" y="206255"/>
                </a:cubicBezTo>
                <a:cubicBezTo>
                  <a:pt x="46779" y="284253"/>
                  <a:pt x="45635" y="214099"/>
                  <a:pt x="45635" y="249677"/>
                </a:cubicBezTo>
                <a:lnTo>
                  <a:pt x="34780" y="162833"/>
                </a:ln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8439" name="Title 1">
            <a:extLst>
              <a:ext uri="{FF2B5EF4-FFF2-40B4-BE49-F238E27FC236}">
                <a16:creationId xmlns:a16="http://schemas.microsoft.com/office/drawing/2014/main" id="{212EDCA0-1389-484D-BD7F-03BC4BA33D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Prim’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pic>
        <p:nvPicPr>
          <p:cNvPr id="18440" name="Picture 2">
            <a:extLst>
              <a:ext uri="{FF2B5EF4-FFF2-40B4-BE49-F238E27FC236}">
                <a16:creationId xmlns:a16="http://schemas.microsoft.com/office/drawing/2014/main" id="{C67E28E8-C8C0-5C43-B4D2-A7F1E741A3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4013" y="1084263"/>
            <a:ext cx="1849437" cy="234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1" name="TextBox 3">
            <a:extLst>
              <a:ext uri="{FF2B5EF4-FFF2-40B4-BE49-F238E27FC236}">
                <a16:creationId xmlns:a16="http://schemas.microsoft.com/office/drawing/2014/main" id="{32392445-8159-684B-81DB-29255AB0AA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5325" y="3484563"/>
            <a:ext cx="13096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Robert Prim</a:t>
            </a:r>
          </a:p>
        </p:txBody>
      </p:sp>
      <p:sp>
        <p:nvSpPr>
          <p:cNvPr id="18442" name="TextBox 4">
            <a:extLst>
              <a:ext uri="{FF2B5EF4-FFF2-40B4-BE49-F238E27FC236}">
                <a16:creationId xmlns:a16="http://schemas.microsoft.com/office/drawing/2014/main" id="{4916DF0B-2B7F-4C4F-9CFB-475BC76F67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488" y="1417638"/>
            <a:ext cx="29257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Similar to Dijkstra</a:t>
            </a:r>
            <a:r>
              <a:rPr lang="ja-JP" altLang="en-US" sz="1800"/>
              <a:t>’</a:t>
            </a:r>
            <a:r>
              <a:rPr lang="en-US" altLang="ja-JP" sz="1800"/>
              <a:t>s algorithm</a:t>
            </a:r>
            <a:endParaRPr lang="en-US" altLang="en-US" sz="1800"/>
          </a:p>
        </p:txBody>
      </p:sp>
      <p:sp>
        <p:nvSpPr>
          <p:cNvPr id="18443" name="TextBox 5">
            <a:extLst>
              <a:ext uri="{FF2B5EF4-FFF2-40B4-BE49-F238E27FC236}">
                <a16:creationId xmlns:a16="http://schemas.microsoft.com/office/drawing/2014/main" id="{D866E2C7-99A2-CA4E-BE21-E01BB1F8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168775"/>
            <a:ext cx="34829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grpSp>
        <p:nvGrpSpPr>
          <p:cNvPr id="2" name="Group 6">
            <a:extLst>
              <a:ext uri="{FF2B5EF4-FFF2-40B4-BE49-F238E27FC236}">
                <a16:creationId xmlns:a16="http://schemas.microsoft.com/office/drawing/2014/main" id="{C7A2F587-127A-FE4B-B193-A4957A51DA61}"/>
              </a:ext>
            </a:extLst>
          </p:cNvPr>
          <p:cNvGrpSpPr>
            <a:grpSpLocks/>
          </p:cNvGrpSpPr>
          <p:nvPr/>
        </p:nvGrpSpPr>
        <p:grpSpPr bwMode="auto">
          <a:xfrm>
            <a:off x="1073150" y="1765300"/>
            <a:ext cx="3094038" cy="1622425"/>
            <a:chOff x="1148572" y="1222230"/>
            <a:chExt cx="3095049" cy="162277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9D80FE20-9189-2645-81D3-ADA1DFEFD9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ECDFB362-1417-624B-AC49-801D970686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6E02CB4-D381-C043-AC94-45C56F9037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0309" y="1417535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63746E-5499-B24B-AB79-03A1CB559A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58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2A90A7B7-B02C-1542-81AF-48D5A99143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59733" y="2568717"/>
              <a:ext cx="303312" cy="276284"/>
            </a:xfrm>
            <a:prstGeom prst="ellipse">
              <a:avLst/>
            </a:prstGeom>
            <a:noFill/>
            <a:ln w="76200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FF65A7A3-6A4F-B944-BF48-A89F36659914}"/>
                </a:ext>
              </a:extLst>
            </p:cNvPr>
            <p:cNvCxnSpPr>
              <a:cxnSpLocks noChangeShapeType="1"/>
              <a:stCxn id="8" idx="6"/>
              <a:endCxn id="9" idx="2"/>
            </p:cNvCxnSpPr>
            <p:nvPr/>
          </p:nvCxnSpPr>
          <p:spPr bwMode="auto">
            <a:xfrm>
              <a:off x="1563045" y="1555676"/>
              <a:ext cx="1227538" cy="1588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3AE27F8-C971-184D-98B1-4D30DBE4735B}"/>
                </a:ext>
              </a:extLst>
            </p:cNvPr>
            <p:cNvCxnSpPr>
              <a:cxnSpLocks noChangeShapeType="1"/>
              <a:stCxn id="8" idx="4"/>
              <a:endCxn id="12" idx="0"/>
            </p:cNvCxnSpPr>
            <p:nvPr/>
          </p:nvCxnSpPr>
          <p:spPr bwMode="auto">
            <a:xfrm rot="5400000">
              <a:off x="973146" y="2131268"/>
              <a:ext cx="876487" cy="15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B63DBF25-351F-CB4C-9B73-FDDCE4592BF6}"/>
                </a:ext>
              </a:extLst>
            </p:cNvPr>
            <p:cNvCxnSpPr>
              <a:cxnSpLocks noChangeShapeType="1"/>
              <a:stCxn id="12" idx="6"/>
              <a:endCxn id="11" idx="2"/>
            </p:cNvCxnSpPr>
            <p:nvPr/>
          </p:nvCxnSpPr>
          <p:spPr bwMode="auto">
            <a:xfrm>
              <a:off x="1563045" y="2706860"/>
              <a:ext cx="1227538" cy="1587"/>
            </a:xfrm>
            <a:prstGeom prst="line">
              <a:avLst/>
            </a:prstGeom>
            <a:noFill/>
            <a:ln w="57150">
              <a:solidFill>
                <a:srgbClr val="7F7F7F">
                  <a:alpha val="69019"/>
                </a:srgbClr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073E6889-2426-0F4C-99A1-8D57EFDC8059}"/>
                </a:ext>
              </a:extLst>
            </p:cNvPr>
            <p:cNvCxnSpPr>
              <a:cxnSpLocks noChangeShapeType="1"/>
              <a:stCxn id="9" idx="4"/>
              <a:endCxn id="11" idx="0"/>
            </p:cNvCxnSpPr>
            <p:nvPr/>
          </p:nvCxnSpPr>
          <p:spPr bwMode="auto">
            <a:xfrm rot="5400000">
              <a:off x="2503996" y="2131268"/>
              <a:ext cx="876487" cy="1588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C8494E7-7B65-EE4F-83AF-E2B32AC1F1A7}"/>
                </a:ext>
              </a:extLst>
            </p:cNvPr>
            <p:cNvCxnSpPr>
              <a:cxnSpLocks noChangeShapeType="1"/>
              <a:stCxn id="9" idx="6"/>
              <a:endCxn id="10" idx="2"/>
            </p:cNvCxnSpPr>
            <p:nvPr/>
          </p:nvCxnSpPr>
          <p:spPr bwMode="auto">
            <a:xfrm>
              <a:off x="3093895" y="1555676"/>
              <a:ext cx="846413" cy="158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C14F5A83-A49C-CA41-A244-7359E418E622}"/>
                </a:ext>
              </a:extLst>
            </p:cNvPr>
            <p:cNvCxnSpPr>
              <a:cxnSpLocks noChangeShapeType="1"/>
              <a:stCxn id="12" idx="7"/>
              <a:endCxn id="9" idx="3"/>
            </p:cNvCxnSpPr>
            <p:nvPr/>
          </p:nvCxnSpPr>
          <p:spPr bwMode="auto">
            <a:xfrm rot="5400000" flipH="1" flipV="1">
              <a:off x="1698082" y="1473034"/>
              <a:ext cx="957466" cy="1316467"/>
            </a:xfrm>
            <a:prstGeom prst="line">
              <a:avLst/>
            </a:prstGeom>
            <a:noFill/>
            <a:ln w="57150">
              <a:solidFill>
                <a:srgbClr val="E46C0A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77" name="TextBox 18">
              <a:extLst>
                <a:ext uri="{FF2B5EF4-FFF2-40B4-BE49-F238E27FC236}">
                  <a16:creationId xmlns:a16="http://schemas.microsoft.com/office/drawing/2014/main" id="{8329D414-B60D-8B4D-87DF-A2294AEFA8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64759" y="1240317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  <p:sp>
          <p:nvSpPr>
            <p:cNvPr id="18478" name="TextBox 19">
              <a:extLst>
                <a:ext uri="{FF2B5EF4-FFF2-40B4-BE49-F238E27FC236}">
                  <a16:creationId xmlns:a16="http://schemas.microsoft.com/office/drawing/2014/main" id="{5B6E1043-D228-5E4A-9518-C40D452567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8572" y="1975705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  <p:sp>
          <p:nvSpPr>
            <p:cNvPr id="18479" name="TextBox 20">
              <a:extLst>
                <a:ext uri="{FF2B5EF4-FFF2-40B4-BE49-F238E27FC236}">
                  <a16:creationId xmlns:a16="http://schemas.microsoft.com/office/drawing/2014/main" id="{83F8E776-F41C-5349-9AC3-5C56AA1B5F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43049" y="184543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3</a:t>
              </a:r>
            </a:p>
          </p:txBody>
        </p:sp>
        <p:sp>
          <p:nvSpPr>
            <p:cNvPr id="18480" name="TextBox 21">
              <a:extLst>
                <a:ext uri="{FF2B5EF4-FFF2-40B4-BE49-F238E27FC236}">
                  <a16:creationId xmlns:a16="http://schemas.microsoft.com/office/drawing/2014/main" id="{D5577F06-4876-8746-A0CE-743966F6B41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38464" y="2392447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51</a:t>
              </a:r>
            </a:p>
          </p:txBody>
        </p:sp>
        <p:sp>
          <p:nvSpPr>
            <p:cNvPr id="18481" name="TextBox 22">
              <a:extLst>
                <a:ext uri="{FF2B5EF4-FFF2-40B4-BE49-F238E27FC236}">
                  <a16:creationId xmlns:a16="http://schemas.microsoft.com/office/drawing/2014/main" id="{6454D936-80A3-E247-9868-1891F228F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10371" y="1997645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  <p:sp>
          <p:nvSpPr>
            <p:cNvPr id="18482" name="TextBox 23">
              <a:extLst>
                <a:ext uri="{FF2B5EF4-FFF2-40B4-BE49-F238E27FC236}">
                  <a16:creationId xmlns:a16="http://schemas.microsoft.com/office/drawing/2014/main" id="{B930D051-884F-A94C-9FDF-3EB888C41D3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9025" y="1222230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  <p:sp>
        <p:nvSpPr>
          <p:cNvPr id="18445" name="TextBox 24">
            <a:extLst>
              <a:ext uri="{FF2B5EF4-FFF2-40B4-BE49-F238E27FC236}">
                <a16:creationId xmlns:a16="http://schemas.microsoft.com/office/drawing/2014/main" id="{67E4D9C0-0389-C641-BF9A-C45512C251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4581525"/>
            <a:ext cx="1341437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 = {s}, T = Ø</a:t>
            </a:r>
          </a:p>
        </p:txBody>
      </p:sp>
      <p:sp>
        <p:nvSpPr>
          <p:cNvPr id="18446" name="TextBox 25">
            <a:extLst>
              <a:ext uri="{FF2B5EF4-FFF2-40B4-BE49-F238E27FC236}">
                <a16:creationId xmlns:a16="http://schemas.microsoft.com/office/drawing/2014/main" id="{311D3B92-7E61-004A-8C40-307289FB8F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9888" y="5133975"/>
            <a:ext cx="2814637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While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not the same as </a:t>
            </a:r>
            <a:r>
              <a:rPr lang="en-US" altLang="en-US" sz="1800">
                <a:solidFill>
                  <a:srgbClr val="660066"/>
                </a:solidFill>
              </a:rPr>
              <a:t>V</a:t>
            </a:r>
          </a:p>
        </p:txBody>
      </p:sp>
      <p:sp>
        <p:nvSpPr>
          <p:cNvPr id="18447" name="TextBox 26">
            <a:extLst>
              <a:ext uri="{FF2B5EF4-FFF2-40B4-BE49-F238E27FC236}">
                <a16:creationId xmlns:a16="http://schemas.microsoft.com/office/drawing/2014/main" id="{9063159A-C044-8C4B-876B-F05EFC61DD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4550" y="5656263"/>
            <a:ext cx="7380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Among edges </a:t>
            </a:r>
            <a:r>
              <a:rPr lang="en-US" altLang="en-US" sz="1800">
                <a:solidFill>
                  <a:srgbClr val="660066"/>
                </a:solidFill>
              </a:rPr>
              <a:t>e= (u,w)</a:t>
            </a:r>
            <a:r>
              <a:rPr lang="en-US" altLang="en-US" sz="1800"/>
              <a:t> with </a:t>
            </a:r>
            <a:r>
              <a:rPr lang="en-US" altLang="en-US" sz="1800">
                <a:solidFill>
                  <a:srgbClr val="660066"/>
                </a:solidFill>
              </a:rPr>
              <a:t>u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not in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 pick one with minimum cost </a:t>
            </a:r>
          </a:p>
        </p:txBody>
      </p:sp>
      <p:sp>
        <p:nvSpPr>
          <p:cNvPr id="18448" name="TextBox 27">
            <a:extLst>
              <a:ext uri="{FF2B5EF4-FFF2-40B4-BE49-F238E27FC236}">
                <a16:creationId xmlns:a16="http://schemas.microsoft.com/office/drawing/2014/main" id="{2D957ABE-0F1B-1F40-B95D-C666EB1EA9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5675" y="6132513"/>
            <a:ext cx="1825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Add </a:t>
            </a:r>
            <a:r>
              <a:rPr lang="en-US" altLang="en-US" sz="1800">
                <a:solidFill>
                  <a:srgbClr val="660066"/>
                </a:solidFill>
              </a:rPr>
              <a:t>w</a:t>
            </a:r>
            <a:r>
              <a:rPr lang="en-US" altLang="en-US" sz="1800"/>
              <a:t> to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,</a:t>
            </a:r>
            <a:r>
              <a:rPr lang="en-US" altLang="en-US" sz="1800">
                <a:solidFill>
                  <a:srgbClr val="660066"/>
                </a:solidFill>
              </a:rPr>
              <a:t> e </a:t>
            </a:r>
            <a:r>
              <a:rPr lang="en-US" altLang="en-US" sz="1800"/>
              <a:t>to</a:t>
            </a:r>
            <a:r>
              <a:rPr lang="en-US" altLang="en-US" sz="1800">
                <a:solidFill>
                  <a:srgbClr val="660066"/>
                </a:solidFill>
              </a:rPr>
              <a:t> T</a:t>
            </a:r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04CF16F6-1519-4847-AC3D-6B6D3FBC67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4002088"/>
            <a:ext cx="303213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9F3D12D6-B754-FB46-B166-1BB74E51D0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AFFB459-B2BC-9D44-8F92-D46E8F6DD4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24675" y="4002088"/>
            <a:ext cx="304800" cy="276225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41F7A456-66D2-1948-A787-0098F31DD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5325" y="5154613"/>
            <a:ext cx="304800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3589451-45C1-7745-8E1E-5536133378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44975" y="5154613"/>
            <a:ext cx="303213" cy="274637"/>
          </a:xfrm>
          <a:prstGeom prst="ellipse">
            <a:avLst/>
          </a:prstGeom>
          <a:noFill/>
          <a:ln w="76200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3" name="Group 37">
            <a:extLst>
              <a:ext uri="{FF2B5EF4-FFF2-40B4-BE49-F238E27FC236}">
                <a16:creationId xmlns:a16="http://schemas.microsoft.com/office/drawing/2014/main" id="{AB2EBC46-A89E-9549-8D91-764CBF0E2B45}"/>
              </a:ext>
            </a:extLst>
          </p:cNvPr>
          <p:cNvGrpSpPr>
            <a:grpSpLocks/>
          </p:cNvGrpSpPr>
          <p:nvPr/>
        </p:nvGrpSpPr>
        <p:grpSpPr bwMode="auto">
          <a:xfrm>
            <a:off x="4548188" y="3824288"/>
            <a:ext cx="1227137" cy="369887"/>
            <a:chOff x="5850856" y="3466213"/>
            <a:chExt cx="1227048" cy="369332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3152AE73-1564-6845-9226-059F6AA100AF}"/>
                </a:ext>
              </a:extLst>
            </p:cNvPr>
            <p:cNvCxnSpPr>
              <a:cxnSpLocks noChangeShapeType="1"/>
              <a:stCxn id="33" idx="6"/>
              <a:endCxn id="34" idx="2"/>
            </p:cNvCxnSpPr>
            <p:nvPr/>
          </p:nvCxnSpPr>
          <p:spPr bwMode="auto">
            <a:xfrm>
              <a:off x="5850856" y="3781651"/>
              <a:ext cx="1227048" cy="1586"/>
            </a:xfrm>
            <a:prstGeom prst="line">
              <a:avLst/>
            </a:prstGeom>
            <a:noFill/>
            <a:ln w="57150">
              <a:solidFill>
                <a:srgbClr val="008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5" name="TextBox 39">
              <a:extLst>
                <a:ext uri="{FF2B5EF4-FFF2-40B4-BE49-F238E27FC236}">
                  <a16:creationId xmlns:a16="http://schemas.microsoft.com/office/drawing/2014/main" id="{24F034B5-82EB-9B4D-A274-F8170193AF2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52492" y="3466213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2</a:t>
              </a:r>
            </a:p>
          </p:txBody>
        </p:sp>
      </p:grpSp>
      <p:grpSp>
        <p:nvGrpSpPr>
          <p:cNvPr id="4" name="Group 40">
            <a:extLst>
              <a:ext uri="{FF2B5EF4-FFF2-40B4-BE49-F238E27FC236}">
                <a16:creationId xmlns:a16="http://schemas.microsoft.com/office/drawing/2014/main" id="{262BBBD8-B361-B34C-8E4B-362B9DEF168E}"/>
              </a:ext>
            </a:extLst>
          </p:cNvPr>
          <p:cNvGrpSpPr>
            <a:grpSpLocks/>
          </p:cNvGrpSpPr>
          <p:nvPr/>
        </p:nvGrpSpPr>
        <p:grpSpPr bwMode="auto">
          <a:xfrm>
            <a:off x="4133850" y="4278313"/>
            <a:ext cx="301625" cy="876300"/>
            <a:chOff x="5436305" y="3920156"/>
            <a:chExt cx="301660" cy="875705"/>
          </a:xfrm>
        </p:grpSpPr>
        <p:cxnSp>
          <p:nvCxnSpPr>
            <p:cNvPr id="42" name="Straight Connector 41">
              <a:extLst>
                <a:ext uri="{FF2B5EF4-FFF2-40B4-BE49-F238E27FC236}">
                  <a16:creationId xmlns:a16="http://schemas.microsoft.com/office/drawing/2014/main" id="{6D7A0B4C-8DAD-D246-AA49-E421DF80D0D9}"/>
                </a:ext>
              </a:extLst>
            </p:cNvPr>
            <p:cNvCxnSpPr>
              <a:cxnSpLocks noChangeShapeType="1"/>
              <a:stCxn id="33" idx="4"/>
              <a:endCxn id="37" idx="0"/>
            </p:cNvCxnSpPr>
            <p:nvPr/>
          </p:nvCxnSpPr>
          <p:spPr bwMode="auto">
            <a:xfrm rot="5400000">
              <a:off x="5261215" y="4357214"/>
              <a:ext cx="875705" cy="1587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3" name="TextBox 42">
              <a:extLst>
                <a:ext uri="{FF2B5EF4-FFF2-40B4-BE49-F238E27FC236}">
                  <a16:creationId xmlns:a16="http://schemas.microsoft.com/office/drawing/2014/main" id="{BD6DE394-30F4-684B-BFF7-BB30E3DEA4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436305" y="4201601"/>
              <a:ext cx="30166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1</a:t>
              </a:r>
            </a:p>
          </p:txBody>
        </p:sp>
      </p:grpSp>
      <p:grpSp>
        <p:nvGrpSpPr>
          <p:cNvPr id="5" name="Group 49">
            <a:extLst>
              <a:ext uri="{FF2B5EF4-FFF2-40B4-BE49-F238E27FC236}">
                <a16:creationId xmlns:a16="http://schemas.microsoft.com/office/drawing/2014/main" id="{2DBB3ED6-6461-2945-B41F-ED74E05E584F}"/>
              </a:ext>
            </a:extLst>
          </p:cNvPr>
          <p:cNvGrpSpPr>
            <a:grpSpLocks/>
          </p:cNvGrpSpPr>
          <p:nvPr/>
        </p:nvGrpSpPr>
        <p:grpSpPr bwMode="auto">
          <a:xfrm>
            <a:off x="5895975" y="4278313"/>
            <a:ext cx="419100" cy="876300"/>
            <a:chOff x="7198104" y="3920156"/>
            <a:chExt cx="418654" cy="87570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1ED65F0C-9EBA-8B42-9F1C-19AE92504D38}"/>
                </a:ext>
              </a:extLst>
            </p:cNvPr>
            <p:cNvCxnSpPr>
              <a:cxnSpLocks noChangeShapeType="1"/>
              <a:stCxn id="34" idx="4"/>
              <a:endCxn id="36" idx="0"/>
            </p:cNvCxnSpPr>
            <p:nvPr/>
          </p:nvCxnSpPr>
          <p:spPr bwMode="auto">
            <a:xfrm rot="5400000">
              <a:off x="6792761" y="4357215"/>
              <a:ext cx="875705" cy="1586"/>
            </a:xfrm>
            <a:prstGeom prst="line">
              <a:avLst/>
            </a:prstGeom>
            <a:noFill/>
            <a:ln w="57150">
              <a:solidFill>
                <a:srgbClr val="0000FF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61" name="TextBox 51">
              <a:extLst>
                <a:ext uri="{FF2B5EF4-FFF2-40B4-BE49-F238E27FC236}">
                  <a16:creationId xmlns:a16="http://schemas.microsoft.com/office/drawing/2014/main" id="{32F25C2B-764C-E84E-9A2B-99498D1AA7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198104" y="4223541"/>
              <a:ext cx="41865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50</a:t>
              </a:r>
            </a:p>
          </p:txBody>
        </p:sp>
      </p:grpSp>
      <p:grpSp>
        <p:nvGrpSpPr>
          <p:cNvPr id="6" name="Group 52">
            <a:extLst>
              <a:ext uri="{FF2B5EF4-FFF2-40B4-BE49-F238E27FC236}">
                <a16:creationId xmlns:a16="http://schemas.microsoft.com/office/drawing/2014/main" id="{25C88292-60EB-FD41-A956-C8244777EF17}"/>
              </a:ext>
            </a:extLst>
          </p:cNvPr>
          <p:cNvGrpSpPr>
            <a:grpSpLocks/>
          </p:cNvGrpSpPr>
          <p:nvPr/>
        </p:nvGrpSpPr>
        <p:grpSpPr bwMode="auto">
          <a:xfrm>
            <a:off x="6080125" y="3806825"/>
            <a:ext cx="844550" cy="369888"/>
            <a:chOff x="7381844" y="3448126"/>
            <a:chExt cx="845570" cy="369332"/>
          </a:xfrm>
        </p:grpSpPr>
        <p:cxnSp>
          <p:nvCxnSpPr>
            <p:cNvPr id="54" name="Straight Connector 53">
              <a:extLst>
                <a:ext uri="{FF2B5EF4-FFF2-40B4-BE49-F238E27FC236}">
                  <a16:creationId xmlns:a16="http://schemas.microsoft.com/office/drawing/2014/main" id="{7C0CC6D5-083F-9E42-A974-2CC856ABE878}"/>
                </a:ext>
              </a:extLst>
            </p:cNvPr>
            <p:cNvCxnSpPr>
              <a:cxnSpLocks noChangeShapeType="1"/>
              <a:stCxn id="34" idx="6"/>
              <a:endCxn id="35" idx="2"/>
            </p:cNvCxnSpPr>
            <p:nvPr/>
          </p:nvCxnSpPr>
          <p:spPr bwMode="auto">
            <a:xfrm>
              <a:off x="7381844" y="3781000"/>
              <a:ext cx="845570" cy="1586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8459" name="TextBox 54">
              <a:extLst>
                <a:ext uri="{FF2B5EF4-FFF2-40B4-BE49-F238E27FC236}">
                  <a16:creationId xmlns:a16="http://schemas.microsoft.com/office/drawing/2014/main" id="{056F683D-BF07-9E4C-AC3D-7498A5561DA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616758" y="3448126"/>
              <a:ext cx="47692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5pPr>
              <a:lvl6pPr marL="25146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6pPr>
              <a:lvl7pPr marL="29718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7pPr>
              <a:lvl8pPr marL="34290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8pPr>
              <a:lvl9pPr marL="3886200" indent="-228600" defTabSz="4572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/>
                <a:t>0.5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11961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>
            <a:extLst>
              <a:ext uri="{FF2B5EF4-FFF2-40B4-BE49-F238E27FC236}">
                <a16:creationId xmlns:a16="http://schemas.microsoft.com/office/drawing/2014/main" id="{BFAFD893-B64C-0845-97EF-26499EF0B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Cut Property Lemma for MSTs</a:t>
            </a:r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767B8DF9-62C4-CB41-B0CA-184389801DF4}"/>
              </a:ext>
            </a:extLst>
          </p:cNvPr>
          <p:cNvSpPr>
            <a:spLocks/>
          </p:cNvSpPr>
          <p:nvPr/>
        </p:nvSpPr>
        <p:spPr bwMode="auto">
          <a:xfrm>
            <a:off x="1873250" y="2246313"/>
            <a:ext cx="1784350" cy="1889125"/>
          </a:xfrm>
          <a:custGeom>
            <a:avLst/>
            <a:gdLst>
              <a:gd name="T0" fmla="*/ 253634 w 1784130"/>
              <a:gd name="T1" fmla="*/ 445200 h 1888867"/>
              <a:gd name="T2" fmla="*/ 69054 w 1784130"/>
              <a:gd name="T3" fmla="*/ 705803 h 1888867"/>
              <a:gd name="T4" fmla="*/ 25622 w 1784130"/>
              <a:gd name="T5" fmla="*/ 879540 h 1888867"/>
              <a:gd name="T6" fmla="*/ 25622 w 1784130"/>
              <a:gd name="T7" fmla="*/ 1270447 h 1888867"/>
              <a:gd name="T8" fmla="*/ 58195 w 1784130"/>
              <a:gd name="T9" fmla="*/ 1281306 h 1888867"/>
              <a:gd name="T10" fmla="*/ 90768 w 1784130"/>
              <a:gd name="T11" fmla="*/ 1303023 h 1888867"/>
              <a:gd name="T12" fmla="*/ 134200 w 1784130"/>
              <a:gd name="T13" fmla="*/ 1411609 h 1888867"/>
              <a:gd name="T14" fmla="*/ 155914 w 1784130"/>
              <a:gd name="T15" fmla="*/ 1487618 h 1888867"/>
              <a:gd name="T16" fmla="*/ 264493 w 1784130"/>
              <a:gd name="T17" fmla="*/ 1715646 h 1888867"/>
              <a:gd name="T18" fmla="*/ 329639 w 1784130"/>
              <a:gd name="T19" fmla="*/ 1802515 h 1888867"/>
              <a:gd name="T20" fmla="*/ 373069 w 1784130"/>
              <a:gd name="T21" fmla="*/ 1824232 h 1888867"/>
              <a:gd name="T22" fmla="*/ 449072 w 1784130"/>
              <a:gd name="T23" fmla="*/ 1845949 h 1888867"/>
              <a:gd name="T24" fmla="*/ 503361 w 1784130"/>
              <a:gd name="T25" fmla="*/ 1867666 h 1888867"/>
              <a:gd name="T26" fmla="*/ 655369 w 1784130"/>
              <a:gd name="T27" fmla="*/ 1889383 h 1888867"/>
              <a:gd name="T28" fmla="*/ 905097 w 1784130"/>
              <a:gd name="T29" fmla="*/ 1856809 h 1888867"/>
              <a:gd name="T30" fmla="*/ 1502269 w 1784130"/>
              <a:gd name="T31" fmla="*/ 1845949 h 1888867"/>
              <a:gd name="T32" fmla="*/ 1556558 w 1784130"/>
              <a:gd name="T33" fmla="*/ 1835092 h 1888867"/>
              <a:gd name="T34" fmla="*/ 1654277 w 1784130"/>
              <a:gd name="T35" fmla="*/ 1824232 h 1888867"/>
              <a:gd name="T36" fmla="*/ 1686851 w 1784130"/>
              <a:gd name="T37" fmla="*/ 1726506 h 1888867"/>
              <a:gd name="T38" fmla="*/ 1697708 w 1784130"/>
              <a:gd name="T39" fmla="*/ 1693929 h 1888867"/>
              <a:gd name="T40" fmla="*/ 1719424 w 1784130"/>
              <a:gd name="T41" fmla="*/ 1574486 h 1888867"/>
              <a:gd name="T42" fmla="*/ 1741140 w 1784130"/>
              <a:gd name="T43" fmla="*/ 1487618 h 1888867"/>
              <a:gd name="T44" fmla="*/ 1784570 w 1784130"/>
              <a:gd name="T45" fmla="*/ 1270447 h 1888867"/>
              <a:gd name="T46" fmla="*/ 1773713 w 1784130"/>
              <a:gd name="T47" fmla="*/ 998983 h 1888867"/>
              <a:gd name="T48" fmla="*/ 1751997 w 1784130"/>
              <a:gd name="T49" fmla="*/ 966409 h 1888867"/>
              <a:gd name="T50" fmla="*/ 1741140 w 1784130"/>
              <a:gd name="T51" fmla="*/ 271463 h 1888867"/>
              <a:gd name="T52" fmla="*/ 1719424 w 1784130"/>
              <a:gd name="T53" fmla="*/ 238888 h 1888867"/>
              <a:gd name="T54" fmla="*/ 1643420 w 1784130"/>
              <a:gd name="T55" fmla="*/ 152020 h 1888867"/>
              <a:gd name="T56" fmla="*/ 1556558 w 1784130"/>
              <a:gd name="T57" fmla="*/ 108586 h 1888867"/>
              <a:gd name="T58" fmla="*/ 1491412 w 1784130"/>
              <a:gd name="T59" fmla="*/ 76009 h 1888867"/>
              <a:gd name="T60" fmla="*/ 1339404 w 1784130"/>
              <a:gd name="T61" fmla="*/ 21717 h 1888867"/>
              <a:gd name="T62" fmla="*/ 1306831 w 1784130"/>
              <a:gd name="T63" fmla="*/ 10857 h 1888867"/>
              <a:gd name="T64" fmla="*/ 1252542 w 1784130"/>
              <a:gd name="T65" fmla="*/ 0 h 1888867"/>
              <a:gd name="T66" fmla="*/ 1013673 w 1784130"/>
              <a:gd name="T67" fmla="*/ 21717 h 1888867"/>
              <a:gd name="T68" fmla="*/ 829092 w 1784130"/>
              <a:gd name="T69" fmla="*/ 32575 h 1888867"/>
              <a:gd name="T70" fmla="*/ 731373 w 1784130"/>
              <a:gd name="T71" fmla="*/ 54292 h 1888867"/>
              <a:gd name="T72" fmla="*/ 677083 w 1784130"/>
              <a:gd name="T73" fmla="*/ 65151 h 1888867"/>
              <a:gd name="T74" fmla="*/ 644510 w 1784130"/>
              <a:gd name="T75" fmla="*/ 86868 h 1888867"/>
              <a:gd name="T76" fmla="*/ 611937 w 1784130"/>
              <a:gd name="T77" fmla="*/ 97726 h 1888867"/>
              <a:gd name="T78" fmla="*/ 601080 w 1784130"/>
              <a:gd name="T79" fmla="*/ 130303 h 1888867"/>
              <a:gd name="T80" fmla="*/ 525077 w 1784130"/>
              <a:gd name="T81" fmla="*/ 184594 h 1888867"/>
              <a:gd name="T82" fmla="*/ 503361 w 1784130"/>
              <a:gd name="T83" fmla="*/ 206312 h 1888867"/>
              <a:gd name="T84" fmla="*/ 438215 w 1784130"/>
              <a:gd name="T85" fmla="*/ 238888 h 1888867"/>
              <a:gd name="T86" fmla="*/ 405642 w 1784130"/>
              <a:gd name="T87" fmla="*/ 271463 h 1888867"/>
              <a:gd name="T88" fmla="*/ 373069 w 1784130"/>
              <a:gd name="T89" fmla="*/ 282322 h 1888867"/>
              <a:gd name="T90" fmla="*/ 351353 w 1784130"/>
              <a:gd name="T91" fmla="*/ 314897 h 1888867"/>
              <a:gd name="T92" fmla="*/ 318780 w 1784130"/>
              <a:gd name="T93" fmla="*/ 336614 h 1888867"/>
              <a:gd name="T94" fmla="*/ 275350 w 1784130"/>
              <a:gd name="T95" fmla="*/ 401766 h 1888867"/>
              <a:gd name="T96" fmla="*/ 264493 w 1784130"/>
              <a:gd name="T97" fmla="*/ 434340 h 1888867"/>
              <a:gd name="T98" fmla="*/ 253634 w 1784130"/>
              <a:gd name="T99" fmla="*/ 445200 h 18888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84130"/>
              <a:gd name="T151" fmla="*/ 0 h 1888867"/>
              <a:gd name="T152" fmla="*/ 1784130 w 1784130"/>
              <a:gd name="T153" fmla="*/ 1888867 h 188886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84130" h="1888867">
                <a:moveTo>
                  <a:pt x="253572" y="445078"/>
                </a:moveTo>
                <a:cubicBezTo>
                  <a:pt x="221007" y="490309"/>
                  <a:pt x="100782" y="601299"/>
                  <a:pt x="69036" y="705611"/>
                </a:cubicBezTo>
                <a:cubicBezTo>
                  <a:pt x="51661" y="762704"/>
                  <a:pt x="25616" y="879300"/>
                  <a:pt x="25616" y="879300"/>
                </a:cubicBezTo>
                <a:cubicBezTo>
                  <a:pt x="12376" y="1024947"/>
                  <a:pt x="0" y="1103585"/>
                  <a:pt x="25616" y="1270100"/>
                </a:cubicBezTo>
                <a:cubicBezTo>
                  <a:pt x="27356" y="1281409"/>
                  <a:pt x="47947" y="1275839"/>
                  <a:pt x="58181" y="1280956"/>
                </a:cubicBezTo>
                <a:cubicBezTo>
                  <a:pt x="69850" y="1286791"/>
                  <a:pt x="79891" y="1295430"/>
                  <a:pt x="90746" y="1302667"/>
                </a:cubicBezTo>
                <a:cubicBezTo>
                  <a:pt x="117824" y="1410983"/>
                  <a:pt x="78113" y="1265477"/>
                  <a:pt x="134166" y="1411223"/>
                </a:cubicBezTo>
                <a:cubicBezTo>
                  <a:pt x="143622" y="1435810"/>
                  <a:pt x="146627" y="1462546"/>
                  <a:pt x="155876" y="1487212"/>
                </a:cubicBezTo>
                <a:cubicBezTo>
                  <a:pt x="169528" y="1523619"/>
                  <a:pt x="250767" y="1696964"/>
                  <a:pt x="264427" y="1715178"/>
                </a:cubicBezTo>
                <a:cubicBezTo>
                  <a:pt x="286137" y="1744126"/>
                  <a:pt x="297193" y="1785840"/>
                  <a:pt x="329557" y="1802023"/>
                </a:cubicBezTo>
                <a:cubicBezTo>
                  <a:pt x="344030" y="1809260"/>
                  <a:pt x="358104" y="1817359"/>
                  <a:pt x="372977" y="1823734"/>
                </a:cubicBezTo>
                <a:cubicBezTo>
                  <a:pt x="409574" y="1839419"/>
                  <a:pt x="407637" y="1831670"/>
                  <a:pt x="448962" y="1845445"/>
                </a:cubicBezTo>
                <a:cubicBezTo>
                  <a:pt x="467447" y="1851607"/>
                  <a:pt x="484170" y="1863142"/>
                  <a:pt x="503237" y="1867156"/>
                </a:cubicBezTo>
                <a:cubicBezTo>
                  <a:pt x="553310" y="1877698"/>
                  <a:pt x="655207" y="1888867"/>
                  <a:pt x="655207" y="1888867"/>
                </a:cubicBezTo>
                <a:cubicBezTo>
                  <a:pt x="738429" y="1878012"/>
                  <a:pt x="821056" y="1860599"/>
                  <a:pt x="904873" y="1856301"/>
                </a:cubicBezTo>
                <a:cubicBezTo>
                  <a:pt x="1103653" y="1846107"/>
                  <a:pt x="1302968" y="1852076"/>
                  <a:pt x="1501899" y="1845445"/>
                </a:cubicBezTo>
                <a:cubicBezTo>
                  <a:pt x="1520339" y="1844830"/>
                  <a:pt x="1537909" y="1837199"/>
                  <a:pt x="1556174" y="1834590"/>
                </a:cubicBezTo>
                <a:cubicBezTo>
                  <a:pt x="1588610" y="1829956"/>
                  <a:pt x="1621304" y="1827353"/>
                  <a:pt x="1653869" y="1823734"/>
                </a:cubicBezTo>
                <a:cubicBezTo>
                  <a:pt x="1696133" y="1781470"/>
                  <a:pt x="1667982" y="1818306"/>
                  <a:pt x="1686435" y="1726034"/>
                </a:cubicBezTo>
                <a:cubicBezTo>
                  <a:pt x="1688679" y="1714813"/>
                  <a:pt x="1694515" y="1704568"/>
                  <a:pt x="1697290" y="1693467"/>
                </a:cubicBezTo>
                <a:cubicBezTo>
                  <a:pt x="1712989" y="1630668"/>
                  <a:pt x="1704483" y="1641806"/>
                  <a:pt x="1719000" y="1574056"/>
                </a:cubicBezTo>
                <a:cubicBezTo>
                  <a:pt x="1725252" y="1544879"/>
                  <a:pt x="1734458" y="1516389"/>
                  <a:pt x="1740710" y="1487212"/>
                </a:cubicBezTo>
                <a:cubicBezTo>
                  <a:pt x="1756173" y="1415046"/>
                  <a:pt x="1784130" y="1270100"/>
                  <a:pt x="1784130" y="1270100"/>
                </a:cubicBezTo>
                <a:cubicBezTo>
                  <a:pt x="1780512" y="1179637"/>
                  <a:pt x="1782920" y="1088731"/>
                  <a:pt x="1773275" y="998711"/>
                </a:cubicBezTo>
                <a:cubicBezTo>
                  <a:pt x="1771885" y="985739"/>
                  <a:pt x="1752149" y="979178"/>
                  <a:pt x="1751565" y="966145"/>
                </a:cubicBezTo>
                <a:cubicBezTo>
                  <a:pt x="1741205" y="734763"/>
                  <a:pt x="1751070" y="502771"/>
                  <a:pt x="1740710" y="271389"/>
                </a:cubicBezTo>
                <a:cubicBezTo>
                  <a:pt x="1740126" y="258355"/>
                  <a:pt x="1725914" y="249886"/>
                  <a:pt x="1719000" y="238822"/>
                </a:cubicBezTo>
                <a:cubicBezTo>
                  <a:pt x="1685908" y="185872"/>
                  <a:pt x="1695785" y="182762"/>
                  <a:pt x="1643014" y="151978"/>
                </a:cubicBezTo>
                <a:cubicBezTo>
                  <a:pt x="1615059" y="135671"/>
                  <a:pt x="1585121" y="123030"/>
                  <a:pt x="1556174" y="108556"/>
                </a:cubicBezTo>
                <a:cubicBezTo>
                  <a:pt x="1534464" y="97700"/>
                  <a:pt x="1513581" y="85004"/>
                  <a:pt x="1491044" y="75989"/>
                </a:cubicBezTo>
                <a:cubicBezTo>
                  <a:pt x="1404895" y="41528"/>
                  <a:pt x="1455259" y="60442"/>
                  <a:pt x="1339074" y="21711"/>
                </a:cubicBezTo>
                <a:cubicBezTo>
                  <a:pt x="1328219" y="18092"/>
                  <a:pt x="1317729" y="13099"/>
                  <a:pt x="1306509" y="10855"/>
                </a:cubicBezTo>
                <a:lnTo>
                  <a:pt x="1252234" y="0"/>
                </a:lnTo>
                <a:lnTo>
                  <a:pt x="1013423" y="21711"/>
                </a:lnTo>
                <a:cubicBezTo>
                  <a:pt x="951987" y="26437"/>
                  <a:pt x="890100" y="25504"/>
                  <a:pt x="828888" y="32567"/>
                </a:cubicBezTo>
                <a:cubicBezTo>
                  <a:pt x="795748" y="36391"/>
                  <a:pt x="763812" y="47288"/>
                  <a:pt x="731193" y="54278"/>
                </a:cubicBezTo>
                <a:cubicBezTo>
                  <a:pt x="713152" y="58144"/>
                  <a:pt x="695009" y="61515"/>
                  <a:pt x="676917" y="65133"/>
                </a:cubicBezTo>
                <a:cubicBezTo>
                  <a:pt x="666062" y="72370"/>
                  <a:pt x="656021" y="81009"/>
                  <a:pt x="644352" y="86844"/>
                </a:cubicBezTo>
                <a:cubicBezTo>
                  <a:pt x="634118" y="91961"/>
                  <a:pt x="619878" y="89609"/>
                  <a:pt x="611787" y="97700"/>
                </a:cubicBezTo>
                <a:cubicBezTo>
                  <a:pt x="603696" y="105792"/>
                  <a:pt x="608257" y="121476"/>
                  <a:pt x="600932" y="130267"/>
                </a:cubicBezTo>
                <a:cubicBezTo>
                  <a:pt x="585653" y="148603"/>
                  <a:pt x="544746" y="168704"/>
                  <a:pt x="524947" y="184544"/>
                </a:cubicBezTo>
                <a:cubicBezTo>
                  <a:pt x="516955" y="190938"/>
                  <a:pt x="511229" y="199862"/>
                  <a:pt x="503237" y="206256"/>
                </a:cubicBezTo>
                <a:cubicBezTo>
                  <a:pt x="473177" y="230306"/>
                  <a:pt x="472502" y="227357"/>
                  <a:pt x="438107" y="238822"/>
                </a:cubicBezTo>
                <a:cubicBezTo>
                  <a:pt x="427252" y="249678"/>
                  <a:pt x="418315" y="262873"/>
                  <a:pt x="405542" y="271389"/>
                </a:cubicBezTo>
                <a:cubicBezTo>
                  <a:pt x="396022" y="277736"/>
                  <a:pt x="381912" y="275096"/>
                  <a:pt x="372977" y="282244"/>
                </a:cubicBezTo>
                <a:cubicBezTo>
                  <a:pt x="362789" y="290394"/>
                  <a:pt x="360492" y="305585"/>
                  <a:pt x="351267" y="314811"/>
                </a:cubicBezTo>
                <a:cubicBezTo>
                  <a:pt x="342042" y="324036"/>
                  <a:pt x="329557" y="329285"/>
                  <a:pt x="318702" y="336522"/>
                </a:cubicBezTo>
                <a:cubicBezTo>
                  <a:pt x="304229" y="358233"/>
                  <a:pt x="283533" y="376902"/>
                  <a:pt x="275282" y="401656"/>
                </a:cubicBezTo>
                <a:cubicBezTo>
                  <a:pt x="271664" y="412511"/>
                  <a:pt x="272518" y="426131"/>
                  <a:pt x="264427" y="434222"/>
                </a:cubicBezTo>
                <a:cubicBezTo>
                  <a:pt x="252427" y="446222"/>
                  <a:pt x="286137" y="399847"/>
                  <a:pt x="253572" y="445078"/>
                </a:cubicBezTo>
                <a:close/>
              </a:path>
            </a:pathLst>
          </a:cu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00" dirty="0">
                <a:solidFill>
                  <a:srgbClr val="660066"/>
                </a:solidFill>
                <a:latin typeface="+mn-lt"/>
                <a:ea typeface="+mn-ea"/>
              </a:rPr>
              <a:t>S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14B882AF-DEB3-3748-AB38-1C57979F9B39}"/>
              </a:ext>
            </a:extLst>
          </p:cNvPr>
          <p:cNvSpPr>
            <a:spLocks/>
          </p:cNvSpPr>
          <p:nvPr/>
        </p:nvSpPr>
        <p:spPr bwMode="auto">
          <a:xfrm>
            <a:off x="4319588" y="2073275"/>
            <a:ext cx="2671762" cy="2344738"/>
          </a:xfrm>
          <a:custGeom>
            <a:avLst/>
            <a:gdLst>
              <a:gd name="T0" fmla="*/ 488998 w 2670336"/>
              <a:gd name="T1" fmla="*/ 130260 h 2344801"/>
              <a:gd name="T2" fmla="*/ 293400 w 2670336"/>
              <a:gd name="T3" fmla="*/ 173679 h 2344801"/>
              <a:gd name="T4" fmla="*/ 141265 w 2670336"/>
              <a:gd name="T5" fmla="*/ 238810 h 2344801"/>
              <a:gd name="T6" fmla="*/ 86932 w 2670336"/>
              <a:gd name="T7" fmla="*/ 271375 h 2344801"/>
              <a:gd name="T8" fmla="*/ 21734 w 2670336"/>
              <a:gd name="T9" fmla="*/ 358213 h 2344801"/>
              <a:gd name="T10" fmla="*/ 0 w 2670336"/>
              <a:gd name="T11" fmla="*/ 455909 h 2344801"/>
              <a:gd name="T12" fmla="*/ 10867 w 2670336"/>
              <a:gd name="T13" fmla="*/ 933528 h 2344801"/>
              <a:gd name="T14" fmla="*/ 32599 w 2670336"/>
              <a:gd name="T15" fmla="*/ 966093 h 2344801"/>
              <a:gd name="T16" fmla="*/ 76067 w 2670336"/>
              <a:gd name="T17" fmla="*/ 987802 h 2344801"/>
              <a:gd name="T18" fmla="*/ 130400 w 2670336"/>
              <a:gd name="T19" fmla="*/ 1020369 h 2344801"/>
              <a:gd name="T20" fmla="*/ 217333 w 2670336"/>
              <a:gd name="T21" fmla="*/ 1042078 h 2344801"/>
              <a:gd name="T22" fmla="*/ 325999 w 2670336"/>
              <a:gd name="T23" fmla="*/ 1215757 h 2344801"/>
              <a:gd name="T24" fmla="*/ 402065 w 2670336"/>
              <a:gd name="T25" fmla="*/ 1411147 h 2344801"/>
              <a:gd name="T26" fmla="*/ 445532 w 2670336"/>
              <a:gd name="T27" fmla="*/ 1497987 h 2344801"/>
              <a:gd name="T28" fmla="*/ 488998 w 2670336"/>
              <a:gd name="T29" fmla="*/ 1715086 h 2344801"/>
              <a:gd name="T30" fmla="*/ 510731 w 2670336"/>
              <a:gd name="T31" fmla="*/ 1867056 h 2344801"/>
              <a:gd name="T32" fmla="*/ 521597 w 2670336"/>
              <a:gd name="T33" fmla="*/ 2029880 h 2344801"/>
              <a:gd name="T34" fmla="*/ 619397 w 2670336"/>
              <a:gd name="T35" fmla="*/ 2062446 h 2344801"/>
              <a:gd name="T36" fmla="*/ 684597 w 2670336"/>
              <a:gd name="T37" fmla="*/ 2105865 h 2344801"/>
              <a:gd name="T38" fmla="*/ 880197 w 2670336"/>
              <a:gd name="T39" fmla="*/ 2170996 h 2344801"/>
              <a:gd name="T40" fmla="*/ 999729 w 2670336"/>
              <a:gd name="T41" fmla="*/ 2214416 h 2344801"/>
              <a:gd name="T42" fmla="*/ 1119262 w 2670336"/>
              <a:gd name="T43" fmla="*/ 2257834 h 2344801"/>
              <a:gd name="T44" fmla="*/ 1184462 w 2670336"/>
              <a:gd name="T45" fmla="*/ 2290399 h 2344801"/>
              <a:gd name="T46" fmla="*/ 1249662 w 2670336"/>
              <a:gd name="T47" fmla="*/ 2312110 h 2344801"/>
              <a:gd name="T48" fmla="*/ 1336594 w 2670336"/>
              <a:gd name="T49" fmla="*/ 2344675 h 2344801"/>
              <a:gd name="T50" fmla="*/ 1434394 w 2670336"/>
              <a:gd name="T51" fmla="*/ 2312110 h 2344801"/>
              <a:gd name="T52" fmla="*/ 1466994 w 2670336"/>
              <a:gd name="T53" fmla="*/ 2246981 h 2344801"/>
              <a:gd name="T54" fmla="*/ 1477860 w 2670336"/>
              <a:gd name="T55" fmla="*/ 2214416 h 2344801"/>
              <a:gd name="T56" fmla="*/ 1695193 w 2670336"/>
              <a:gd name="T57" fmla="*/ 2192705 h 2344801"/>
              <a:gd name="T58" fmla="*/ 2053792 w 2670336"/>
              <a:gd name="T59" fmla="*/ 2095011 h 2344801"/>
              <a:gd name="T60" fmla="*/ 2140725 w 2670336"/>
              <a:gd name="T61" fmla="*/ 2073300 h 2344801"/>
              <a:gd name="T62" fmla="*/ 2195058 w 2670336"/>
              <a:gd name="T63" fmla="*/ 2062446 h 2344801"/>
              <a:gd name="T64" fmla="*/ 2314590 w 2670336"/>
              <a:gd name="T65" fmla="*/ 2029880 h 2344801"/>
              <a:gd name="T66" fmla="*/ 2379789 w 2670336"/>
              <a:gd name="T67" fmla="*/ 1997315 h 2344801"/>
              <a:gd name="T68" fmla="*/ 2434122 w 2670336"/>
              <a:gd name="T69" fmla="*/ 1975606 h 2344801"/>
              <a:gd name="T70" fmla="*/ 2488455 w 2670336"/>
              <a:gd name="T71" fmla="*/ 1932186 h 2344801"/>
              <a:gd name="T72" fmla="*/ 2586256 w 2670336"/>
              <a:gd name="T73" fmla="*/ 1867056 h 2344801"/>
              <a:gd name="T74" fmla="*/ 2651455 w 2670336"/>
              <a:gd name="T75" fmla="*/ 1769360 h 2344801"/>
              <a:gd name="T76" fmla="*/ 2662322 w 2670336"/>
              <a:gd name="T77" fmla="*/ 1715086 h 2344801"/>
              <a:gd name="T78" fmla="*/ 2673189 w 2670336"/>
              <a:gd name="T79" fmla="*/ 1682522 h 2344801"/>
              <a:gd name="T80" fmla="*/ 2662322 w 2670336"/>
              <a:gd name="T81" fmla="*/ 824979 h 2344801"/>
              <a:gd name="T82" fmla="*/ 2640589 w 2670336"/>
              <a:gd name="T83" fmla="*/ 694718 h 2344801"/>
              <a:gd name="T84" fmla="*/ 2629723 w 2670336"/>
              <a:gd name="T85" fmla="*/ 662153 h 2344801"/>
              <a:gd name="T86" fmla="*/ 2597122 w 2670336"/>
              <a:gd name="T87" fmla="*/ 629588 h 2344801"/>
              <a:gd name="T88" fmla="*/ 2553656 w 2670336"/>
              <a:gd name="T89" fmla="*/ 618733 h 2344801"/>
              <a:gd name="T90" fmla="*/ 2303724 w 2670336"/>
              <a:gd name="T91" fmla="*/ 575315 h 2344801"/>
              <a:gd name="T92" fmla="*/ 2086392 w 2670336"/>
              <a:gd name="T93" fmla="*/ 390780 h 2344801"/>
              <a:gd name="T94" fmla="*/ 2010324 w 2670336"/>
              <a:gd name="T95" fmla="*/ 325649 h 2344801"/>
              <a:gd name="T96" fmla="*/ 1901658 w 2670336"/>
              <a:gd name="T97" fmla="*/ 206244 h 2344801"/>
              <a:gd name="T98" fmla="*/ 1847325 w 2670336"/>
              <a:gd name="T99" fmla="*/ 173679 h 2344801"/>
              <a:gd name="T100" fmla="*/ 1782126 w 2670336"/>
              <a:gd name="T101" fmla="*/ 130260 h 2344801"/>
              <a:gd name="T102" fmla="*/ 1738659 w 2670336"/>
              <a:gd name="T103" fmla="*/ 108550 h 2344801"/>
              <a:gd name="T104" fmla="*/ 1673460 w 2670336"/>
              <a:gd name="T105" fmla="*/ 86840 h 2344801"/>
              <a:gd name="T106" fmla="*/ 1597394 w 2670336"/>
              <a:gd name="T107" fmla="*/ 54276 h 2344801"/>
              <a:gd name="T108" fmla="*/ 1499593 w 2670336"/>
              <a:gd name="T109" fmla="*/ 0 h 2344801"/>
              <a:gd name="T110" fmla="*/ 1271395 w 2670336"/>
              <a:gd name="T111" fmla="*/ 10856 h 2344801"/>
              <a:gd name="T112" fmla="*/ 1217062 w 2670336"/>
              <a:gd name="T113" fmla="*/ 21709 h 2344801"/>
              <a:gd name="T114" fmla="*/ 1151862 w 2670336"/>
              <a:gd name="T115" fmla="*/ 32565 h 2344801"/>
              <a:gd name="T116" fmla="*/ 1054062 w 2670336"/>
              <a:gd name="T117" fmla="*/ 54276 h 2344801"/>
              <a:gd name="T118" fmla="*/ 597664 w 2670336"/>
              <a:gd name="T119" fmla="*/ 75985 h 2344801"/>
              <a:gd name="T120" fmla="*/ 532464 w 2670336"/>
              <a:gd name="T121" fmla="*/ 97694 h 2344801"/>
              <a:gd name="T122" fmla="*/ 499865 w 2670336"/>
              <a:gd name="T123" fmla="*/ 108550 h 2344801"/>
              <a:gd name="T124" fmla="*/ 488998 w 2670336"/>
              <a:gd name="T125" fmla="*/ 130260 h 234480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70336"/>
              <a:gd name="T190" fmla="*/ 0 h 2344801"/>
              <a:gd name="T191" fmla="*/ 2670336 w 2670336"/>
              <a:gd name="T192" fmla="*/ 2344801 h 234480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70336" h="2344801">
                <a:moveTo>
                  <a:pt x="488476" y="130267"/>
                </a:moveTo>
                <a:cubicBezTo>
                  <a:pt x="423346" y="144741"/>
                  <a:pt x="357511" y="156343"/>
                  <a:pt x="293086" y="173689"/>
                </a:cubicBezTo>
                <a:cubicBezTo>
                  <a:pt x="244927" y="186656"/>
                  <a:pt x="185683" y="214511"/>
                  <a:pt x="141115" y="238822"/>
                </a:cubicBezTo>
                <a:cubicBezTo>
                  <a:pt x="122593" y="248925"/>
                  <a:pt x="104932" y="260533"/>
                  <a:pt x="86840" y="271389"/>
                </a:cubicBezTo>
                <a:cubicBezTo>
                  <a:pt x="82487" y="276830"/>
                  <a:pt x="29685" y="339624"/>
                  <a:pt x="21710" y="358233"/>
                </a:cubicBezTo>
                <a:cubicBezTo>
                  <a:pt x="15962" y="371646"/>
                  <a:pt x="1932" y="446274"/>
                  <a:pt x="0" y="455933"/>
                </a:cubicBezTo>
                <a:cubicBezTo>
                  <a:pt x="3618" y="615148"/>
                  <a:pt x="711" y="774645"/>
                  <a:pt x="10855" y="933578"/>
                </a:cubicBezTo>
                <a:cubicBezTo>
                  <a:pt x="11686" y="946598"/>
                  <a:pt x="22543" y="957792"/>
                  <a:pt x="32565" y="966145"/>
                </a:cubicBezTo>
                <a:cubicBezTo>
                  <a:pt x="44996" y="976505"/>
                  <a:pt x="61840" y="979997"/>
                  <a:pt x="75985" y="987856"/>
                </a:cubicBezTo>
                <a:cubicBezTo>
                  <a:pt x="94428" y="998103"/>
                  <a:pt x="110568" y="1012849"/>
                  <a:pt x="130260" y="1020423"/>
                </a:cubicBezTo>
                <a:cubicBezTo>
                  <a:pt x="158109" y="1031135"/>
                  <a:pt x="188154" y="1034897"/>
                  <a:pt x="217101" y="1042134"/>
                </a:cubicBezTo>
                <a:cubicBezTo>
                  <a:pt x="255594" y="1099877"/>
                  <a:pt x="292918" y="1153627"/>
                  <a:pt x="325651" y="1215823"/>
                </a:cubicBezTo>
                <a:cubicBezTo>
                  <a:pt x="394228" y="1346125"/>
                  <a:pt x="346999" y="1278526"/>
                  <a:pt x="401636" y="1411223"/>
                </a:cubicBezTo>
                <a:cubicBezTo>
                  <a:pt x="413958" y="1441150"/>
                  <a:pt x="430583" y="1469119"/>
                  <a:pt x="445056" y="1498067"/>
                </a:cubicBezTo>
                <a:cubicBezTo>
                  <a:pt x="459529" y="1570437"/>
                  <a:pt x="478039" y="1642116"/>
                  <a:pt x="488476" y="1715178"/>
                </a:cubicBezTo>
                <a:lnTo>
                  <a:pt x="510186" y="1867156"/>
                </a:lnTo>
                <a:cubicBezTo>
                  <a:pt x="513804" y="1921434"/>
                  <a:pt x="494624" y="1982437"/>
                  <a:pt x="521041" y="2029990"/>
                </a:cubicBezTo>
                <a:cubicBezTo>
                  <a:pt x="537711" y="2059997"/>
                  <a:pt x="587630" y="2048039"/>
                  <a:pt x="618736" y="2062556"/>
                </a:cubicBezTo>
                <a:cubicBezTo>
                  <a:pt x="642381" y="2073591"/>
                  <a:pt x="660023" y="2095381"/>
                  <a:pt x="683867" y="2105979"/>
                </a:cubicBezTo>
                <a:cubicBezTo>
                  <a:pt x="697823" y="2112182"/>
                  <a:pt x="839714" y="2157155"/>
                  <a:pt x="879257" y="2171112"/>
                </a:cubicBezTo>
                <a:cubicBezTo>
                  <a:pt x="919194" y="2185208"/>
                  <a:pt x="958725" y="2200438"/>
                  <a:pt x="998662" y="2214534"/>
                </a:cubicBezTo>
                <a:cubicBezTo>
                  <a:pt x="1050791" y="2232933"/>
                  <a:pt x="1069354" y="2235812"/>
                  <a:pt x="1118068" y="2257956"/>
                </a:cubicBezTo>
                <a:cubicBezTo>
                  <a:pt x="1140165" y="2268001"/>
                  <a:pt x="1160793" y="2281187"/>
                  <a:pt x="1183198" y="2290523"/>
                </a:cubicBezTo>
                <a:cubicBezTo>
                  <a:pt x="1204322" y="2299325"/>
                  <a:pt x="1226777" y="2304537"/>
                  <a:pt x="1248328" y="2312234"/>
                </a:cubicBezTo>
                <a:cubicBezTo>
                  <a:pt x="1277442" y="2322632"/>
                  <a:pt x="1306221" y="2333945"/>
                  <a:pt x="1335168" y="2344801"/>
                </a:cubicBezTo>
                <a:cubicBezTo>
                  <a:pt x="1367733" y="2333945"/>
                  <a:pt x="1405402" y="2332831"/>
                  <a:pt x="1432863" y="2312234"/>
                </a:cubicBezTo>
                <a:cubicBezTo>
                  <a:pt x="1452281" y="2297669"/>
                  <a:pt x="1455570" y="2269283"/>
                  <a:pt x="1465428" y="2247101"/>
                </a:cubicBezTo>
                <a:cubicBezTo>
                  <a:pt x="1470075" y="2236644"/>
                  <a:pt x="1465151" y="2217185"/>
                  <a:pt x="1476283" y="2214534"/>
                </a:cubicBezTo>
                <a:cubicBezTo>
                  <a:pt x="1547033" y="2197688"/>
                  <a:pt x="1621017" y="2200060"/>
                  <a:pt x="1693384" y="2192823"/>
                </a:cubicBezTo>
                <a:cubicBezTo>
                  <a:pt x="2035165" y="2107374"/>
                  <a:pt x="1696033" y="2194687"/>
                  <a:pt x="2051600" y="2095123"/>
                </a:cubicBezTo>
                <a:cubicBezTo>
                  <a:pt x="2080332" y="2087078"/>
                  <a:pt x="2109367" y="2080122"/>
                  <a:pt x="2138440" y="2073412"/>
                </a:cubicBezTo>
                <a:cubicBezTo>
                  <a:pt x="2156417" y="2069263"/>
                  <a:pt x="2174915" y="2067411"/>
                  <a:pt x="2192715" y="2062556"/>
                </a:cubicBezTo>
                <a:cubicBezTo>
                  <a:pt x="2344192" y="2021242"/>
                  <a:pt x="2179902" y="2056434"/>
                  <a:pt x="2312120" y="2029990"/>
                </a:cubicBezTo>
                <a:cubicBezTo>
                  <a:pt x="2333830" y="2019134"/>
                  <a:pt x="2355153" y="2007468"/>
                  <a:pt x="2377250" y="1997423"/>
                </a:cubicBezTo>
                <a:cubicBezTo>
                  <a:pt x="2394989" y="1989359"/>
                  <a:pt x="2414817" y="1985738"/>
                  <a:pt x="2431525" y="1975712"/>
                </a:cubicBezTo>
                <a:cubicBezTo>
                  <a:pt x="2451392" y="1963791"/>
                  <a:pt x="2466819" y="1945577"/>
                  <a:pt x="2485800" y="1932290"/>
                </a:cubicBezTo>
                <a:cubicBezTo>
                  <a:pt x="2520255" y="1908171"/>
                  <a:pt x="2553496" y="1897157"/>
                  <a:pt x="2583496" y="1867156"/>
                </a:cubicBezTo>
                <a:cubicBezTo>
                  <a:pt x="2606109" y="1844542"/>
                  <a:pt x="2633122" y="1795297"/>
                  <a:pt x="2648626" y="1769456"/>
                </a:cubicBezTo>
                <a:cubicBezTo>
                  <a:pt x="2652244" y="1751363"/>
                  <a:pt x="2655006" y="1733078"/>
                  <a:pt x="2659481" y="1715178"/>
                </a:cubicBezTo>
                <a:cubicBezTo>
                  <a:pt x="2662256" y="1704077"/>
                  <a:pt x="2670336" y="1694054"/>
                  <a:pt x="2670336" y="1682612"/>
                </a:cubicBezTo>
                <a:cubicBezTo>
                  <a:pt x="2670336" y="1396726"/>
                  <a:pt x="2668900" y="1110754"/>
                  <a:pt x="2659481" y="825023"/>
                </a:cubicBezTo>
                <a:cubicBezTo>
                  <a:pt x="2658031" y="781026"/>
                  <a:pt x="2651691" y="736518"/>
                  <a:pt x="2637771" y="694756"/>
                </a:cubicBezTo>
                <a:cubicBezTo>
                  <a:pt x="2634153" y="683900"/>
                  <a:pt x="2633263" y="671710"/>
                  <a:pt x="2626916" y="662189"/>
                </a:cubicBezTo>
                <a:cubicBezTo>
                  <a:pt x="2618401" y="649415"/>
                  <a:pt x="2607680" y="637239"/>
                  <a:pt x="2594351" y="629622"/>
                </a:cubicBezTo>
                <a:cubicBezTo>
                  <a:pt x="2581398" y="622220"/>
                  <a:pt x="2565600" y="621484"/>
                  <a:pt x="2550931" y="618767"/>
                </a:cubicBezTo>
                <a:cubicBezTo>
                  <a:pt x="2467872" y="603385"/>
                  <a:pt x="2384487" y="589819"/>
                  <a:pt x="2301265" y="575345"/>
                </a:cubicBezTo>
                <a:cubicBezTo>
                  <a:pt x="1995069" y="334748"/>
                  <a:pt x="2256844" y="550202"/>
                  <a:pt x="2084165" y="390800"/>
                </a:cubicBezTo>
                <a:cubicBezTo>
                  <a:pt x="2059652" y="368172"/>
                  <a:pt x="2031768" y="349257"/>
                  <a:pt x="2008179" y="325667"/>
                </a:cubicBezTo>
                <a:cubicBezTo>
                  <a:pt x="1948883" y="266368"/>
                  <a:pt x="1963604" y="257439"/>
                  <a:pt x="1899629" y="206256"/>
                </a:cubicBezTo>
                <a:cubicBezTo>
                  <a:pt x="1883154" y="193075"/>
                  <a:pt x="1863154" y="185017"/>
                  <a:pt x="1845354" y="173689"/>
                </a:cubicBezTo>
                <a:cubicBezTo>
                  <a:pt x="1823341" y="159680"/>
                  <a:pt x="1803562" y="141936"/>
                  <a:pt x="1780224" y="130267"/>
                </a:cubicBezTo>
                <a:cubicBezTo>
                  <a:pt x="1765751" y="123030"/>
                  <a:pt x="1751828" y="114566"/>
                  <a:pt x="1736804" y="108556"/>
                </a:cubicBezTo>
                <a:cubicBezTo>
                  <a:pt x="1715556" y="100056"/>
                  <a:pt x="1692142" y="97079"/>
                  <a:pt x="1671674" y="86844"/>
                </a:cubicBezTo>
                <a:cubicBezTo>
                  <a:pt x="1618020" y="60016"/>
                  <a:pt x="1643605" y="70250"/>
                  <a:pt x="1595689" y="54278"/>
                </a:cubicBezTo>
                <a:cubicBezTo>
                  <a:pt x="1521038" y="4509"/>
                  <a:pt x="1555312" y="19108"/>
                  <a:pt x="1497993" y="0"/>
                </a:cubicBezTo>
                <a:cubicBezTo>
                  <a:pt x="1422008" y="3619"/>
                  <a:pt x="1345885" y="5021"/>
                  <a:pt x="1270038" y="10856"/>
                </a:cubicBezTo>
                <a:cubicBezTo>
                  <a:pt x="1251642" y="12271"/>
                  <a:pt x="1233915" y="18410"/>
                  <a:pt x="1215763" y="21711"/>
                </a:cubicBezTo>
                <a:cubicBezTo>
                  <a:pt x="1194109" y="25648"/>
                  <a:pt x="1172215" y="28250"/>
                  <a:pt x="1150633" y="32567"/>
                </a:cubicBezTo>
                <a:cubicBezTo>
                  <a:pt x="1117916" y="39111"/>
                  <a:pt x="1086468" y="51362"/>
                  <a:pt x="1052937" y="54278"/>
                </a:cubicBezTo>
                <a:cubicBezTo>
                  <a:pt x="966427" y="61801"/>
                  <a:pt x="662013" y="73281"/>
                  <a:pt x="597026" y="75989"/>
                </a:cubicBezTo>
                <a:lnTo>
                  <a:pt x="531896" y="97700"/>
                </a:lnTo>
                <a:cubicBezTo>
                  <a:pt x="521041" y="101319"/>
                  <a:pt x="510773" y="108556"/>
                  <a:pt x="499331" y="108556"/>
                </a:cubicBezTo>
                <a:lnTo>
                  <a:pt x="488476" y="130267"/>
                </a:lnTo>
                <a:close/>
              </a:path>
            </a:pathLst>
          </a:cu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dirty="0">
                <a:solidFill>
                  <a:srgbClr val="660066"/>
                </a:solidFill>
                <a:latin typeface="+mn-lt"/>
                <a:ea typeface="+mn-ea"/>
              </a:rPr>
              <a:t>V \ S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1B1635E4-4C5C-7B4E-AD76-A4DA22281B7A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54388" y="2670175"/>
            <a:ext cx="1217612" cy="1588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B72999C-0C5C-0241-A037-DFC56FCFD127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54388" y="3040063"/>
            <a:ext cx="1217612" cy="3175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134D63F-91E8-084A-866C-A682C404D849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3354388" y="3722688"/>
            <a:ext cx="1628775" cy="11112"/>
          </a:xfrm>
          <a:prstGeom prst="line">
            <a:avLst/>
          </a:prstGeom>
          <a:noFill/>
          <a:ln w="381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DD83D6EC-B55B-3D4C-8FAF-6D4AA5F9BC8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54388" y="3429000"/>
            <a:ext cx="1498600" cy="1588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15CAE70-2CDE-6A45-9466-8A27917763EB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321050" y="3984625"/>
            <a:ext cx="2084388" cy="42863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ffectLst>
            <a:outerShdw blurRad="40000" dist="20000" dir="5400000" rotWithShape="0">
              <a:srgbClr val="80808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2537" name="TextBox 16">
            <a:extLst>
              <a:ext uri="{FF2B5EF4-FFF2-40B4-BE49-F238E27FC236}">
                <a16:creationId xmlns:a16="http://schemas.microsoft.com/office/drawing/2014/main" id="{2ECCDA35-8DCD-8447-B02B-82C6CCBDC5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17688" y="5037138"/>
            <a:ext cx="5526087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Cheapest crossing edge is in </a:t>
            </a:r>
            <a:r>
              <a:rPr lang="en-US" altLang="en-US" sz="2800" b="1"/>
              <a:t>all</a:t>
            </a:r>
            <a:r>
              <a:rPr lang="en-US" altLang="en-US" sz="2800"/>
              <a:t> MSTs</a:t>
            </a:r>
          </a:p>
        </p:txBody>
      </p:sp>
      <p:sp>
        <p:nvSpPr>
          <p:cNvPr id="22538" name="TextBox 17">
            <a:extLst>
              <a:ext uri="{FF2B5EF4-FFF2-40B4-BE49-F238E27FC236}">
                <a16:creationId xmlns:a16="http://schemas.microsoft.com/office/drawing/2014/main" id="{71018C88-8B53-B844-89B7-1E9046B60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5725" y="1471613"/>
            <a:ext cx="354488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Condition: </a:t>
            </a: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and </a:t>
            </a:r>
            <a:r>
              <a:rPr lang="en-US" altLang="en-US" sz="1800">
                <a:solidFill>
                  <a:srgbClr val="660066"/>
                </a:solidFill>
              </a:rPr>
              <a:t>V\S</a:t>
            </a:r>
            <a:r>
              <a:rPr lang="en-US" altLang="en-US" sz="1800"/>
              <a:t> are non-empty</a:t>
            </a:r>
          </a:p>
        </p:txBody>
      </p:sp>
      <p:sp>
        <p:nvSpPr>
          <p:cNvPr id="22539" name="TextBox 18">
            <a:extLst>
              <a:ext uri="{FF2B5EF4-FFF2-40B4-BE49-F238E27FC236}">
                <a16:creationId xmlns:a16="http://schemas.microsoft.com/office/drawing/2014/main" id="{ADFF1924-4AD2-A44E-BBB5-BD1FDE829B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063" y="5981700"/>
            <a:ext cx="378777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Assumption: All edge costs are distinct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>
            <a:extLst>
              <a:ext uri="{FF2B5EF4-FFF2-40B4-BE49-F238E27FC236}">
                <a16:creationId xmlns:a16="http://schemas.microsoft.com/office/drawing/2014/main" id="{FC59AF6A-C713-6742-9D7B-D72B4DB0E6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Agenda</a:t>
            </a:r>
          </a:p>
        </p:txBody>
      </p:sp>
      <p:sp>
        <p:nvSpPr>
          <p:cNvPr id="23554" name="TextBox 2">
            <a:extLst>
              <a:ext uri="{FF2B5EF4-FFF2-40B4-BE49-F238E27FC236}">
                <a16:creationId xmlns:a16="http://schemas.microsoft.com/office/drawing/2014/main" id="{CEAF88C3-E972-2D4D-AFFA-8809DAD07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2900376"/>
            <a:ext cx="45418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Prove Cut Property Lemma</a:t>
            </a:r>
          </a:p>
        </p:txBody>
      </p:sp>
      <p:sp>
        <p:nvSpPr>
          <p:cNvPr id="23555" name="TextBox 3">
            <a:extLst>
              <a:ext uri="{FF2B5EF4-FFF2-40B4-BE49-F238E27FC236}">
                <a16:creationId xmlns:a16="http://schemas.microsoft.com/office/drawing/2014/main" id="{E98B09DD-B432-0841-870A-43BCDC2665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3715851"/>
            <a:ext cx="53149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Optimality of Kruskal’s algorithm</a:t>
            </a:r>
          </a:p>
        </p:txBody>
      </p:sp>
      <p:sp>
        <p:nvSpPr>
          <p:cNvPr id="23556" name="TextBox 4">
            <a:extLst>
              <a:ext uri="{FF2B5EF4-FFF2-40B4-BE49-F238E27FC236}">
                <a16:creationId xmlns:a16="http://schemas.microsoft.com/office/drawing/2014/main" id="{4313F1EE-34FA-A544-A718-52818E7BEC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4630345"/>
            <a:ext cx="69040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Remove distinct edge weights assumption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C9FF790D-5845-C24F-9CF9-3ACDDF86A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38037" y="2121652"/>
            <a:ext cx="48541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800" dirty="0">
                <a:latin typeface="Arial" panose="020B0604020202020204" pitchFamily="34" charset="0"/>
              </a:rPr>
              <a:t>Optimality of Prim’s algorithm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>
            <a:extLst>
              <a:ext uri="{FF2B5EF4-FFF2-40B4-BE49-F238E27FC236}">
                <a16:creationId xmlns:a16="http://schemas.microsoft.com/office/drawing/2014/main" id="{D067788C-F133-CB41-B67E-0C0A7BFAF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60" y="1984566"/>
            <a:ext cx="822960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On to the board…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>
            <a:extLst>
              <a:ext uri="{FF2B5EF4-FFF2-40B4-BE49-F238E27FC236}">
                <a16:creationId xmlns:a16="http://schemas.microsoft.com/office/drawing/2014/main" id="{5898A9D4-BB10-4849-841E-43D603A74F9F}"/>
              </a:ext>
            </a:extLst>
          </p:cNvPr>
          <p:cNvSpPr>
            <a:spLocks/>
          </p:cNvSpPr>
          <p:nvPr/>
        </p:nvSpPr>
        <p:spPr bwMode="auto">
          <a:xfrm>
            <a:off x="379413" y="3376613"/>
            <a:ext cx="7743825" cy="2887662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1506" name="Title 1">
            <a:extLst>
              <a:ext uri="{FF2B5EF4-FFF2-40B4-BE49-F238E27FC236}">
                <a16:creationId xmlns:a16="http://schemas.microsoft.com/office/drawing/2014/main" id="{70A11515-AA8A-8644-9BA9-E9DC00536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>
                <a:ea typeface="ＭＳ Ｐゴシック" panose="020B0600070205080204" pitchFamily="34" charset="-128"/>
              </a:rPr>
              <a:t>Kruskal’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pic>
        <p:nvPicPr>
          <p:cNvPr id="21507" name="Picture 2">
            <a:extLst>
              <a:ext uri="{FF2B5EF4-FFF2-40B4-BE49-F238E27FC236}">
                <a16:creationId xmlns:a16="http://schemas.microsoft.com/office/drawing/2014/main" id="{81957C87-84EE-A74B-B64F-27E8B4E9C1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84900" y="1417638"/>
            <a:ext cx="2501900" cy="314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Box 3">
            <a:extLst>
              <a:ext uri="{FF2B5EF4-FFF2-40B4-BE49-F238E27FC236}">
                <a16:creationId xmlns:a16="http://schemas.microsoft.com/office/drawing/2014/main" id="{8FE2DB29-5381-DB47-BB6B-C85E87F928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9713" y="4635500"/>
            <a:ext cx="17875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Joseph B. Kruskal</a:t>
            </a:r>
          </a:p>
        </p:txBody>
      </p:sp>
      <p:sp>
        <p:nvSpPr>
          <p:cNvPr id="21509" name="TextBox 4">
            <a:extLst>
              <a:ext uri="{FF2B5EF4-FFF2-40B4-BE49-F238E27FC236}">
                <a16:creationId xmlns:a16="http://schemas.microsoft.com/office/drawing/2014/main" id="{5A706A7F-C334-2D41-93BB-F7DE5DC5A3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746375"/>
            <a:ext cx="3482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21510" name="TextBox 5">
            <a:extLst>
              <a:ext uri="{FF2B5EF4-FFF2-40B4-BE49-F238E27FC236}">
                <a16:creationId xmlns:a16="http://schemas.microsoft.com/office/drawing/2014/main" id="{29657765-E8B4-D747-B8A7-8951E2FA48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3613150"/>
            <a:ext cx="669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21511" name="TextBox 6">
            <a:extLst>
              <a:ext uri="{FF2B5EF4-FFF2-40B4-BE49-F238E27FC236}">
                <a16:creationId xmlns:a16="http://schemas.microsoft.com/office/drawing/2014/main" id="{31C3629D-865D-8049-901F-2B0F3D89B1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197350"/>
            <a:ext cx="41465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edges in increasing order of their cost</a:t>
            </a:r>
          </a:p>
        </p:txBody>
      </p:sp>
      <p:sp>
        <p:nvSpPr>
          <p:cNvPr id="21512" name="TextBox 7">
            <a:extLst>
              <a:ext uri="{FF2B5EF4-FFF2-40B4-BE49-F238E27FC236}">
                <a16:creationId xmlns:a16="http://schemas.microsoft.com/office/drawing/2014/main" id="{ADBBBF00-A990-4848-A25A-B6A8346F69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884738"/>
            <a:ext cx="30607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21513" name="TextBox 8">
            <a:extLst>
              <a:ext uri="{FF2B5EF4-FFF2-40B4-BE49-F238E27FC236}">
                <a16:creationId xmlns:a16="http://schemas.microsoft.com/office/drawing/2014/main" id="{BD2599AB-7AD3-3E4D-86F6-070120A87B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125" y="5449888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A2939C-9EDE-47D7-813B-3CB258FF3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Kruskal’</a:t>
            </a:r>
            <a:r>
              <a:rPr lang="en-US" altLang="ja-JP" dirty="0">
                <a:ea typeface="ＭＳ Ｐゴシック" panose="020B0600070205080204" pitchFamily="34" charset="-128"/>
              </a:rPr>
              <a:t>s Algorithm</a:t>
            </a:r>
            <a:endParaRPr lang="en-US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BA8C18C-3237-43CE-B219-8189A7D6D2C2}"/>
              </a:ext>
            </a:extLst>
          </p:cNvPr>
          <p:cNvSpPr txBox="1"/>
          <p:nvPr/>
        </p:nvSpPr>
        <p:spPr>
          <a:xfrm>
            <a:off x="457201" y="2079171"/>
            <a:ext cx="82296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Theorem 2: Kruskal’s algorithm is correct.</a:t>
            </a:r>
          </a:p>
          <a:p>
            <a:endParaRPr lang="en-US" dirty="0"/>
          </a:p>
          <a:p>
            <a:r>
              <a:rPr lang="en-US" dirty="0"/>
              <a:t>(Similar to correctness of Prim’s)</a:t>
            </a:r>
          </a:p>
          <a:p>
            <a:endParaRPr lang="en-US" dirty="0"/>
          </a:p>
          <a:p>
            <a:r>
              <a:rPr lang="en-US" sz="2000" dirty="0"/>
              <a:t>Consider a  run of the algorithm when it is about to add edge (u, w) to T.</a:t>
            </a:r>
          </a:p>
          <a:p>
            <a:endParaRPr lang="en-US" dirty="0"/>
          </a:p>
          <a:p>
            <a:r>
              <a:rPr lang="en-US" sz="2000" b="1" u="sng" dirty="0"/>
              <a:t>Goal</a:t>
            </a:r>
            <a:r>
              <a:rPr lang="en-US" sz="2000" dirty="0"/>
              <a:t>: show that e is the cheapest “crossing” edge across some cut (S, V\S).</a:t>
            </a:r>
          </a:p>
          <a:p>
            <a:endParaRPr lang="en-US" dirty="0"/>
          </a:p>
          <a:p>
            <a:r>
              <a:rPr lang="en-US" sz="2000" u="sng" dirty="0"/>
              <a:t>Define S: </a:t>
            </a:r>
          </a:p>
          <a:p>
            <a:r>
              <a:rPr lang="en-US" sz="2000" dirty="0"/>
              <a:t>Let S be the set of vertices connected to u using only the edges in T (i.e., u has a path to all nodes in S).</a:t>
            </a:r>
          </a:p>
        </p:txBody>
      </p:sp>
    </p:spTree>
    <p:extLst>
      <p:ext uri="{BB962C8B-B14F-4D97-AF65-F5344CB8AC3E}">
        <p14:creationId xmlns:p14="http://schemas.microsoft.com/office/powerpoint/2010/main" val="3859629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Freeform 42">
            <a:extLst>
              <a:ext uri="{FF2B5EF4-FFF2-40B4-BE49-F238E27FC236}">
                <a16:creationId xmlns:a16="http://schemas.microsoft.com/office/drawing/2014/main" id="{76135FF1-028A-3640-B441-A9FB802F6A0A}"/>
              </a:ext>
            </a:extLst>
          </p:cNvPr>
          <p:cNvSpPr>
            <a:spLocks/>
          </p:cNvSpPr>
          <p:nvPr/>
        </p:nvSpPr>
        <p:spPr bwMode="auto">
          <a:xfrm>
            <a:off x="4276725" y="1216025"/>
            <a:ext cx="2517775" cy="2441575"/>
          </a:xfrm>
          <a:custGeom>
            <a:avLst/>
            <a:gdLst>
              <a:gd name="T0" fmla="*/ 0 w 2518365"/>
              <a:gd name="T1" fmla="*/ 0 h 2442501"/>
              <a:gd name="T2" fmla="*/ 2518365 w 2518365"/>
              <a:gd name="T3" fmla="*/ 2442501 h 2442501"/>
            </a:gdLst>
            <a:ahLst/>
            <a:cxnLst/>
            <a:rect l="T0" t="T1" r="T2" b="T3"/>
            <a:pathLst>
              <a:path w="2518365" h="2442501">
                <a:moveTo>
                  <a:pt x="727287" y="119411"/>
                </a:moveTo>
                <a:cubicBezTo>
                  <a:pt x="729096" y="124839"/>
                  <a:pt x="715904" y="157164"/>
                  <a:pt x="705577" y="173689"/>
                </a:cubicBezTo>
                <a:cubicBezTo>
                  <a:pt x="650665" y="261552"/>
                  <a:pt x="533330" y="404318"/>
                  <a:pt x="455911" y="455933"/>
                </a:cubicBezTo>
                <a:cubicBezTo>
                  <a:pt x="408330" y="487655"/>
                  <a:pt x="407787" y="484942"/>
                  <a:pt x="358216" y="542778"/>
                </a:cubicBezTo>
                <a:cubicBezTo>
                  <a:pt x="295160" y="616347"/>
                  <a:pt x="312264" y="607512"/>
                  <a:pt x="249666" y="651333"/>
                </a:cubicBezTo>
                <a:cubicBezTo>
                  <a:pt x="228290" y="666297"/>
                  <a:pt x="184535" y="694756"/>
                  <a:pt x="184535" y="694756"/>
                </a:cubicBezTo>
                <a:cubicBezTo>
                  <a:pt x="148432" y="766965"/>
                  <a:pt x="179580" y="711140"/>
                  <a:pt x="130260" y="781600"/>
                </a:cubicBezTo>
                <a:cubicBezTo>
                  <a:pt x="115297" y="802977"/>
                  <a:pt x="86840" y="846733"/>
                  <a:pt x="86840" y="846733"/>
                </a:cubicBezTo>
                <a:cubicBezTo>
                  <a:pt x="83222" y="861207"/>
                  <a:pt x="80084" y="875810"/>
                  <a:pt x="75985" y="890156"/>
                </a:cubicBezTo>
                <a:cubicBezTo>
                  <a:pt x="72842" y="901158"/>
                  <a:pt x="67374" y="911502"/>
                  <a:pt x="65130" y="922722"/>
                </a:cubicBezTo>
                <a:cubicBezTo>
                  <a:pt x="56497" y="965888"/>
                  <a:pt x="52053" y="1009823"/>
                  <a:pt x="43420" y="1052989"/>
                </a:cubicBezTo>
                <a:cubicBezTo>
                  <a:pt x="26139" y="1139398"/>
                  <a:pt x="34602" y="1088929"/>
                  <a:pt x="21710" y="1204967"/>
                </a:cubicBezTo>
                <a:cubicBezTo>
                  <a:pt x="18092" y="1320760"/>
                  <a:pt x="14917" y="1436567"/>
                  <a:pt x="10855" y="1552345"/>
                </a:cubicBezTo>
                <a:cubicBezTo>
                  <a:pt x="7680" y="1642825"/>
                  <a:pt x="0" y="1733199"/>
                  <a:pt x="0" y="1823734"/>
                </a:cubicBezTo>
                <a:cubicBezTo>
                  <a:pt x="0" y="1961285"/>
                  <a:pt x="4153" y="2098857"/>
                  <a:pt x="10855" y="2236245"/>
                </a:cubicBezTo>
                <a:cubicBezTo>
                  <a:pt x="11412" y="2247674"/>
                  <a:pt x="13619" y="2260721"/>
                  <a:pt x="21710" y="2268812"/>
                </a:cubicBezTo>
                <a:cubicBezTo>
                  <a:pt x="29801" y="2276903"/>
                  <a:pt x="43105" y="2277185"/>
                  <a:pt x="54275" y="2279667"/>
                </a:cubicBezTo>
                <a:cubicBezTo>
                  <a:pt x="75760" y="2284442"/>
                  <a:pt x="97823" y="2286206"/>
                  <a:pt x="119405" y="2290523"/>
                </a:cubicBezTo>
                <a:cubicBezTo>
                  <a:pt x="155971" y="2297837"/>
                  <a:pt x="205707" y="2314813"/>
                  <a:pt x="238811" y="2323090"/>
                </a:cubicBezTo>
                <a:cubicBezTo>
                  <a:pt x="256710" y="2327565"/>
                  <a:pt x="275286" y="2329090"/>
                  <a:pt x="293086" y="2333945"/>
                </a:cubicBezTo>
                <a:cubicBezTo>
                  <a:pt x="315164" y="2339966"/>
                  <a:pt x="336015" y="2350105"/>
                  <a:pt x="358216" y="2355656"/>
                </a:cubicBezTo>
                <a:cubicBezTo>
                  <a:pt x="394014" y="2364606"/>
                  <a:pt x="430685" y="2369635"/>
                  <a:pt x="466766" y="2377367"/>
                </a:cubicBezTo>
                <a:cubicBezTo>
                  <a:pt x="481354" y="2380493"/>
                  <a:pt x="495622" y="2384987"/>
                  <a:pt x="510186" y="2388223"/>
                </a:cubicBezTo>
                <a:cubicBezTo>
                  <a:pt x="528197" y="2392226"/>
                  <a:pt x="546562" y="2394603"/>
                  <a:pt x="564461" y="2399078"/>
                </a:cubicBezTo>
                <a:cubicBezTo>
                  <a:pt x="611451" y="2410826"/>
                  <a:pt x="622124" y="2429440"/>
                  <a:pt x="683867" y="2431645"/>
                </a:cubicBezTo>
                <a:lnTo>
                  <a:pt x="987807" y="2442501"/>
                </a:lnTo>
                <a:lnTo>
                  <a:pt x="1367733" y="2431645"/>
                </a:lnTo>
                <a:cubicBezTo>
                  <a:pt x="1496361" y="2425662"/>
                  <a:pt x="1415483" y="2421807"/>
                  <a:pt x="1541413" y="2388223"/>
                </a:cubicBezTo>
                <a:cubicBezTo>
                  <a:pt x="1566135" y="2381630"/>
                  <a:pt x="1592225" y="2381944"/>
                  <a:pt x="1617398" y="2377367"/>
                </a:cubicBezTo>
                <a:cubicBezTo>
                  <a:pt x="1632076" y="2374698"/>
                  <a:pt x="1646141" y="2369181"/>
                  <a:pt x="1660819" y="2366512"/>
                </a:cubicBezTo>
                <a:cubicBezTo>
                  <a:pt x="1685992" y="2361935"/>
                  <a:pt x="1711786" y="2361017"/>
                  <a:pt x="1736804" y="2355656"/>
                </a:cubicBezTo>
                <a:cubicBezTo>
                  <a:pt x="1771593" y="2348201"/>
                  <a:pt x="1810472" y="2334717"/>
                  <a:pt x="1845354" y="2323090"/>
                </a:cubicBezTo>
                <a:cubicBezTo>
                  <a:pt x="1901106" y="2267333"/>
                  <a:pt x="1866122" y="2291381"/>
                  <a:pt x="2019034" y="2312234"/>
                </a:cubicBezTo>
                <a:cubicBezTo>
                  <a:pt x="2048598" y="2316266"/>
                  <a:pt x="2076337" y="2329725"/>
                  <a:pt x="2105875" y="2333945"/>
                </a:cubicBezTo>
                <a:lnTo>
                  <a:pt x="2181860" y="2344801"/>
                </a:lnTo>
                <a:cubicBezTo>
                  <a:pt x="2209756" y="2354100"/>
                  <a:pt x="2227865" y="2361061"/>
                  <a:pt x="2257845" y="2366512"/>
                </a:cubicBezTo>
                <a:cubicBezTo>
                  <a:pt x="2283018" y="2371089"/>
                  <a:pt x="2308502" y="2373749"/>
                  <a:pt x="2333830" y="2377367"/>
                </a:cubicBezTo>
                <a:cubicBezTo>
                  <a:pt x="2393201" y="2397159"/>
                  <a:pt x="2396052" y="2403909"/>
                  <a:pt x="2485800" y="2366512"/>
                </a:cubicBezTo>
                <a:cubicBezTo>
                  <a:pt x="2496363" y="2362111"/>
                  <a:pt x="2492148" y="2344463"/>
                  <a:pt x="2496655" y="2333945"/>
                </a:cubicBezTo>
                <a:cubicBezTo>
                  <a:pt x="2503029" y="2319071"/>
                  <a:pt x="2511128" y="2304997"/>
                  <a:pt x="2518365" y="2290523"/>
                </a:cubicBezTo>
                <a:cubicBezTo>
                  <a:pt x="2511128" y="2254338"/>
                  <a:pt x="2507507" y="2217237"/>
                  <a:pt x="2496655" y="2181967"/>
                </a:cubicBezTo>
                <a:cubicBezTo>
                  <a:pt x="2488777" y="2156362"/>
                  <a:pt x="2444655" y="2120984"/>
                  <a:pt x="2431525" y="2105978"/>
                </a:cubicBezTo>
                <a:cubicBezTo>
                  <a:pt x="2419612" y="2092362"/>
                  <a:pt x="2411753" y="2075349"/>
                  <a:pt x="2398960" y="2062556"/>
                </a:cubicBezTo>
                <a:cubicBezTo>
                  <a:pt x="2326047" y="1989640"/>
                  <a:pt x="2404569" y="2136105"/>
                  <a:pt x="2290410" y="1964856"/>
                </a:cubicBezTo>
                <a:cubicBezTo>
                  <a:pt x="2283173" y="1954000"/>
                  <a:pt x="2273999" y="1944211"/>
                  <a:pt x="2268700" y="1932289"/>
                </a:cubicBezTo>
                <a:cubicBezTo>
                  <a:pt x="2259406" y="1911376"/>
                  <a:pt x="2263172" y="1883339"/>
                  <a:pt x="2246990" y="1867156"/>
                </a:cubicBezTo>
                <a:cubicBezTo>
                  <a:pt x="2221662" y="1841826"/>
                  <a:pt x="2190874" y="1820972"/>
                  <a:pt x="2171005" y="1791167"/>
                </a:cubicBezTo>
                <a:cubicBezTo>
                  <a:pt x="2163768" y="1780311"/>
                  <a:pt x="2158949" y="1767376"/>
                  <a:pt x="2149295" y="1758600"/>
                </a:cubicBezTo>
                <a:cubicBezTo>
                  <a:pt x="2118768" y="1730847"/>
                  <a:pt x="2051599" y="1682612"/>
                  <a:pt x="2051599" y="1682612"/>
                </a:cubicBezTo>
                <a:cubicBezTo>
                  <a:pt x="2044362" y="1671756"/>
                  <a:pt x="2036362" y="1661373"/>
                  <a:pt x="2029889" y="1650045"/>
                </a:cubicBezTo>
                <a:cubicBezTo>
                  <a:pt x="2021861" y="1635995"/>
                  <a:pt x="2017155" y="1620088"/>
                  <a:pt x="2008179" y="1606623"/>
                </a:cubicBezTo>
                <a:cubicBezTo>
                  <a:pt x="2002502" y="1598107"/>
                  <a:pt x="1992862" y="1592903"/>
                  <a:pt x="1986469" y="1584911"/>
                </a:cubicBezTo>
                <a:cubicBezTo>
                  <a:pt x="1978319" y="1574723"/>
                  <a:pt x="1971996" y="1563200"/>
                  <a:pt x="1964759" y="1552345"/>
                </a:cubicBezTo>
                <a:cubicBezTo>
                  <a:pt x="1968377" y="1432934"/>
                  <a:pt x="1970641" y="1313474"/>
                  <a:pt x="1975614" y="1194111"/>
                </a:cubicBezTo>
                <a:cubicBezTo>
                  <a:pt x="1987495" y="908944"/>
                  <a:pt x="2017042" y="965362"/>
                  <a:pt x="1975614" y="542778"/>
                </a:cubicBezTo>
                <a:cubicBezTo>
                  <a:pt x="1974480" y="531206"/>
                  <a:pt x="1911572" y="450943"/>
                  <a:pt x="1899629" y="434222"/>
                </a:cubicBezTo>
                <a:cubicBezTo>
                  <a:pt x="1892046" y="423605"/>
                  <a:pt x="1886271" y="411678"/>
                  <a:pt x="1877919" y="401655"/>
                </a:cubicBezTo>
                <a:cubicBezTo>
                  <a:pt x="1850038" y="368196"/>
                  <a:pt x="1766487" y="302514"/>
                  <a:pt x="1747659" y="293100"/>
                </a:cubicBezTo>
                <a:cubicBezTo>
                  <a:pt x="1733186" y="285863"/>
                  <a:pt x="1719026" y="277961"/>
                  <a:pt x="1704239" y="271389"/>
                </a:cubicBezTo>
                <a:cubicBezTo>
                  <a:pt x="1686433" y="263475"/>
                  <a:pt x="1667392" y="258392"/>
                  <a:pt x="1649964" y="249678"/>
                </a:cubicBezTo>
                <a:cubicBezTo>
                  <a:pt x="1631093" y="240242"/>
                  <a:pt x="1613780" y="227967"/>
                  <a:pt x="1595688" y="217111"/>
                </a:cubicBezTo>
                <a:cubicBezTo>
                  <a:pt x="1497121" y="98825"/>
                  <a:pt x="1590399" y="198223"/>
                  <a:pt x="1476283" y="108555"/>
                </a:cubicBezTo>
                <a:cubicBezTo>
                  <a:pt x="1446039" y="84790"/>
                  <a:pt x="1420214" y="55645"/>
                  <a:pt x="1389443" y="32566"/>
                </a:cubicBezTo>
                <a:cubicBezTo>
                  <a:pt x="1367980" y="16468"/>
                  <a:pt x="1338612" y="8385"/>
                  <a:pt x="1313458" y="0"/>
                </a:cubicBezTo>
                <a:cubicBezTo>
                  <a:pt x="1255564" y="3618"/>
                  <a:pt x="1197429" y="4449"/>
                  <a:pt x="1139777" y="10855"/>
                </a:cubicBezTo>
                <a:cubicBezTo>
                  <a:pt x="1099570" y="15323"/>
                  <a:pt x="1059928" y="24089"/>
                  <a:pt x="1020372" y="32566"/>
                </a:cubicBezTo>
                <a:cubicBezTo>
                  <a:pt x="1009184" y="34964"/>
                  <a:pt x="998809" y="40278"/>
                  <a:pt x="987807" y="43422"/>
                </a:cubicBezTo>
                <a:cubicBezTo>
                  <a:pt x="973462" y="47521"/>
                  <a:pt x="958860" y="50659"/>
                  <a:pt x="944387" y="54278"/>
                </a:cubicBezTo>
                <a:cubicBezTo>
                  <a:pt x="907039" y="79178"/>
                  <a:pt x="906864" y="82525"/>
                  <a:pt x="857547" y="97700"/>
                </a:cubicBezTo>
                <a:cubicBezTo>
                  <a:pt x="829029" y="106475"/>
                  <a:pt x="799013" y="109976"/>
                  <a:pt x="770707" y="119411"/>
                </a:cubicBezTo>
                <a:cubicBezTo>
                  <a:pt x="739673" y="129756"/>
                  <a:pt x="728793" y="134307"/>
                  <a:pt x="694722" y="141122"/>
                </a:cubicBezTo>
                <a:cubicBezTo>
                  <a:pt x="691174" y="141832"/>
                  <a:pt x="725478" y="113983"/>
                  <a:pt x="727287" y="119411"/>
                </a:cubicBezTo>
                <a:close/>
              </a:path>
            </a:pathLst>
          </a:cu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100" dirty="0">
                <a:solidFill>
                  <a:srgbClr val="660066"/>
                </a:solidFill>
                <a:latin typeface="+mn-lt"/>
                <a:ea typeface="+mn-ea"/>
              </a:rPr>
              <a:t>S</a:t>
            </a:r>
          </a:p>
        </p:txBody>
      </p:sp>
      <p:sp>
        <p:nvSpPr>
          <p:cNvPr id="20" name="Freeform 19">
            <a:extLst>
              <a:ext uri="{FF2B5EF4-FFF2-40B4-BE49-F238E27FC236}">
                <a16:creationId xmlns:a16="http://schemas.microsoft.com/office/drawing/2014/main" id="{81473DBE-23A3-8A48-9F5D-36F9DAF7D0A5}"/>
              </a:ext>
            </a:extLst>
          </p:cNvPr>
          <p:cNvSpPr>
            <a:spLocks/>
          </p:cNvSpPr>
          <p:nvPr/>
        </p:nvSpPr>
        <p:spPr bwMode="auto">
          <a:xfrm>
            <a:off x="6473825" y="1084263"/>
            <a:ext cx="2670175" cy="2344737"/>
          </a:xfrm>
          <a:custGeom>
            <a:avLst/>
            <a:gdLst>
              <a:gd name="T0" fmla="*/ 488418 w 2670336"/>
              <a:gd name="T1" fmla="*/ 130259 h 2344801"/>
              <a:gd name="T2" fmla="*/ 293050 w 2670336"/>
              <a:gd name="T3" fmla="*/ 173679 h 2344801"/>
              <a:gd name="T4" fmla="*/ 141097 w 2670336"/>
              <a:gd name="T5" fmla="*/ 238808 h 2344801"/>
              <a:gd name="T6" fmla="*/ 86830 w 2670336"/>
              <a:gd name="T7" fmla="*/ 271375 h 2344801"/>
              <a:gd name="T8" fmla="*/ 21708 w 2670336"/>
              <a:gd name="T9" fmla="*/ 358213 h 2344801"/>
              <a:gd name="T10" fmla="*/ 0 w 2670336"/>
              <a:gd name="T11" fmla="*/ 455909 h 2344801"/>
              <a:gd name="T12" fmla="*/ 10853 w 2670336"/>
              <a:gd name="T13" fmla="*/ 933528 h 2344801"/>
              <a:gd name="T14" fmla="*/ 32561 w 2670336"/>
              <a:gd name="T15" fmla="*/ 966093 h 2344801"/>
              <a:gd name="T16" fmla="*/ 75975 w 2670336"/>
              <a:gd name="T17" fmla="*/ 987802 h 2344801"/>
              <a:gd name="T18" fmla="*/ 130244 w 2670336"/>
              <a:gd name="T19" fmla="*/ 1020367 h 2344801"/>
              <a:gd name="T20" fmla="*/ 217075 w 2670336"/>
              <a:gd name="T21" fmla="*/ 1042078 h 2344801"/>
              <a:gd name="T22" fmla="*/ 325611 w 2670336"/>
              <a:gd name="T23" fmla="*/ 1215757 h 2344801"/>
              <a:gd name="T24" fmla="*/ 401588 w 2670336"/>
              <a:gd name="T25" fmla="*/ 1411145 h 2344801"/>
              <a:gd name="T26" fmla="*/ 445002 w 2670336"/>
              <a:gd name="T27" fmla="*/ 1497985 h 2344801"/>
              <a:gd name="T28" fmla="*/ 488418 w 2670336"/>
              <a:gd name="T29" fmla="*/ 1715084 h 2344801"/>
              <a:gd name="T30" fmla="*/ 510124 w 2670336"/>
              <a:gd name="T31" fmla="*/ 1867054 h 2344801"/>
              <a:gd name="T32" fmla="*/ 520979 w 2670336"/>
              <a:gd name="T33" fmla="*/ 2029880 h 2344801"/>
              <a:gd name="T34" fmla="*/ 618662 w 2670336"/>
              <a:gd name="T35" fmla="*/ 2062444 h 2344801"/>
              <a:gd name="T36" fmla="*/ 683785 w 2670336"/>
              <a:gd name="T37" fmla="*/ 2105865 h 2344801"/>
              <a:gd name="T38" fmla="*/ 879151 w 2670336"/>
              <a:gd name="T39" fmla="*/ 2170994 h 2344801"/>
              <a:gd name="T40" fmla="*/ 998542 w 2670336"/>
              <a:gd name="T41" fmla="*/ 2214414 h 2344801"/>
              <a:gd name="T42" fmla="*/ 1117934 w 2670336"/>
              <a:gd name="T43" fmla="*/ 2257832 h 2344801"/>
              <a:gd name="T44" fmla="*/ 1183056 w 2670336"/>
              <a:gd name="T45" fmla="*/ 2290397 h 2344801"/>
              <a:gd name="T46" fmla="*/ 1248178 w 2670336"/>
              <a:gd name="T47" fmla="*/ 2312108 h 2344801"/>
              <a:gd name="T48" fmla="*/ 1335008 w 2670336"/>
              <a:gd name="T49" fmla="*/ 2344673 h 2344801"/>
              <a:gd name="T50" fmla="*/ 1432691 w 2670336"/>
              <a:gd name="T51" fmla="*/ 2312108 h 2344801"/>
              <a:gd name="T52" fmla="*/ 1465252 w 2670336"/>
              <a:gd name="T53" fmla="*/ 2246979 h 2344801"/>
              <a:gd name="T54" fmla="*/ 1476105 w 2670336"/>
              <a:gd name="T55" fmla="*/ 2214414 h 2344801"/>
              <a:gd name="T56" fmla="*/ 1693180 w 2670336"/>
              <a:gd name="T57" fmla="*/ 2192703 h 2344801"/>
              <a:gd name="T58" fmla="*/ 2051352 w 2670336"/>
              <a:gd name="T59" fmla="*/ 2095009 h 2344801"/>
              <a:gd name="T60" fmla="*/ 2138182 w 2670336"/>
              <a:gd name="T61" fmla="*/ 2073298 h 2344801"/>
              <a:gd name="T62" fmla="*/ 2192451 w 2670336"/>
              <a:gd name="T63" fmla="*/ 2062444 h 2344801"/>
              <a:gd name="T64" fmla="*/ 2311842 w 2670336"/>
              <a:gd name="T65" fmla="*/ 2029880 h 2344801"/>
              <a:gd name="T66" fmla="*/ 2376964 w 2670336"/>
              <a:gd name="T67" fmla="*/ 1997313 h 2344801"/>
              <a:gd name="T68" fmla="*/ 2431231 w 2670336"/>
              <a:gd name="T69" fmla="*/ 1975604 h 2344801"/>
              <a:gd name="T70" fmla="*/ 2485500 w 2670336"/>
              <a:gd name="T71" fmla="*/ 1932184 h 2344801"/>
              <a:gd name="T72" fmla="*/ 2583184 w 2670336"/>
              <a:gd name="T73" fmla="*/ 1867054 h 2344801"/>
              <a:gd name="T74" fmla="*/ 2648306 w 2670336"/>
              <a:gd name="T75" fmla="*/ 1769360 h 2344801"/>
              <a:gd name="T76" fmla="*/ 2659161 w 2670336"/>
              <a:gd name="T77" fmla="*/ 1715084 h 2344801"/>
              <a:gd name="T78" fmla="*/ 2670014 w 2670336"/>
              <a:gd name="T79" fmla="*/ 1682520 h 2344801"/>
              <a:gd name="T80" fmla="*/ 2659161 w 2670336"/>
              <a:gd name="T81" fmla="*/ 824977 h 2344801"/>
              <a:gd name="T82" fmla="*/ 2637453 w 2670336"/>
              <a:gd name="T83" fmla="*/ 694718 h 2344801"/>
              <a:gd name="T84" fmla="*/ 2626600 w 2670336"/>
              <a:gd name="T85" fmla="*/ 662153 h 2344801"/>
              <a:gd name="T86" fmla="*/ 2594039 w 2670336"/>
              <a:gd name="T87" fmla="*/ 629588 h 2344801"/>
              <a:gd name="T88" fmla="*/ 2550623 w 2670336"/>
              <a:gd name="T89" fmla="*/ 618733 h 2344801"/>
              <a:gd name="T90" fmla="*/ 2300987 w 2670336"/>
              <a:gd name="T91" fmla="*/ 575313 h 2344801"/>
              <a:gd name="T92" fmla="*/ 2083913 w 2670336"/>
              <a:gd name="T93" fmla="*/ 390778 h 2344801"/>
              <a:gd name="T94" fmla="*/ 2007937 w 2670336"/>
              <a:gd name="T95" fmla="*/ 325649 h 2344801"/>
              <a:gd name="T96" fmla="*/ 1899399 w 2670336"/>
              <a:gd name="T97" fmla="*/ 206244 h 2344801"/>
              <a:gd name="T98" fmla="*/ 1845132 w 2670336"/>
              <a:gd name="T99" fmla="*/ 173679 h 2344801"/>
              <a:gd name="T100" fmla="*/ 1780010 w 2670336"/>
              <a:gd name="T101" fmla="*/ 130259 h 2344801"/>
              <a:gd name="T102" fmla="*/ 1736594 w 2670336"/>
              <a:gd name="T103" fmla="*/ 108550 h 2344801"/>
              <a:gd name="T104" fmla="*/ 1671472 w 2670336"/>
              <a:gd name="T105" fmla="*/ 86840 h 2344801"/>
              <a:gd name="T106" fmla="*/ 1595497 w 2670336"/>
              <a:gd name="T107" fmla="*/ 54276 h 2344801"/>
              <a:gd name="T108" fmla="*/ 1497813 w 2670336"/>
              <a:gd name="T109" fmla="*/ 0 h 2344801"/>
              <a:gd name="T110" fmla="*/ 1269884 w 2670336"/>
              <a:gd name="T111" fmla="*/ 10856 h 2344801"/>
              <a:gd name="T112" fmla="*/ 1215617 w 2670336"/>
              <a:gd name="T113" fmla="*/ 21709 h 2344801"/>
              <a:gd name="T114" fmla="*/ 1150495 w 2670336"/>
              <a:gd name="T115" fmla="*/ 32565 h 2344801"/>
              <a:gd name="T116" fmla="*/ 1052811 w 2670336"/>
              <a:gd name="T117" fmla="*/ 54276 h 2344801"/>
              <a:gd name="T118" fmla="*/ 596954 w 2670336"/>
              <a:gd name="T119" fmla="*/ 75985 h 2344801"/>
              <a:gd name="T120" fmla="*/ 531832 w 2670336"/>
              <a:gd name="T121" fmla="*/ 97694 h 2344801"/>
              <a:gd name="T122" fmla="*/ 499271 w 2670336"/>
              <a:gd name="T123" fmla="*/ 108550 h 2344801"/>
              <a:gd name="T124" fmla="*/ 488418 w 2670336"/>
              <a:gd name="T125" fmla="*/ 130259 h 2344801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  <a:gd name="T177" fmla="*/ 0 60000 65536"/>
              <a:gd name="T178" fmla="*/ 0 60000 65536"/>
              <a:gd name="T179" fmla="*/ 0 60000 65536"/>
              <a:gd name="T180" fmla="*/ 0 60000 65536"/>
              <a:gd name="T181" fmla="*/ 0 60000 65536"/>
              <a:gd name="T182" fmla="*/ 0 60000 65536"/>
              <a:gd name="T183" fmla="*/ 0 60000 65536"/>
              <a:gd name="T184" fmla="*/ 0 60000 65536"/>
              <a:gd name="T185" fmla="*/ 0 60000 65536"/>
              <a:gd name="T186" fmla="*/ 0 60000 65536"/>
              <a:gd name="T187" fmla="*/ 0 60000 65536"/>
              <a:gd name="T188" fmla="*/ 0 60000 65536"/>
              <a:gd name="T189" fmla="*/ 0 w 2670336"/>
              <a:gd name="T190" fmla="*/ 0 h 2344801"/>
              <a:gd name="T191" fmla="*/ 2670336 w 2670336"/>
              <a:gd name="T192" fmla="*/ 2344801 h 2344801"/>
            </a:gdLst>
            <a:ahLst/>
            <a:cxnLst>
              <a:cxn ang="T126">
                <a:pos x="T0" y="T1"/>
              </a:cxn>
              <a:cxn ang="T127">
                <a:pos x="T2" y="T3"/>
              </a:cxn>
              <a:cxn ang="T128">
                <a:pos x="T4" y="T5"/>
              </a:cxn>
              <a:cxn ang="T129">
                <a:pos x="T6" y="T7"/>
              </a:cxn>
              <a:cxn ang="T130">
                <a:pos x="T8" y="T9"/>
              </a:cxn>
              <a:cxn ang="T131">
                <a:pos x="T10" y="T11"/>
              </a:cxn>
              <a:cxn ang="T132">
                <a:pos x="T12" y="T13"/>
              </a:cxn>
              <a:cxn ang="T133">
                <a:pos x="T14" y="T15"/>
              </a:cxn>
              <a:cxn ang="T134">
                <a:pos x="T16" y="T17"/>
              </a:cxn>
              <a:cxn ang="T135">
                <a:pos x="T18" y="T19"/>
              </a:cxn>
              <a:cxn ang="T136">
                <a:pos x="T20" y="T21"/>
              </a:cxn>
              <a:cxn ang="T137">
                <a:pos x="T22" y="T23"/>
              </a:cxn>
              <a:cxn ang="T138">
                <a:pos x="T24" y="T25"/>
              </a:cxn>
              <a:cxn ang="T139">
                <a:pos x="T26" y="T27"/>
              </a:cxn>
              <a:cxn ang="T140">
                <a:pos x="T28" y="T29"/>
              </a:cxn>
              <a:cxn ang="T141">
                <a:pos x="T30" y="T31"/>
              </a:cxn>
              <a:cxn ang="T142">
                <a:pos x="T32" y="T33"/>
              </a:cxn>
              <a:cxn ang="T143">
                <a:pos x="T34" y="T35"/>
              </a:cxn>
              <a:cxn ang="T144">
                <a:pos x="T36" y="T37"/>
              </a:cxn>
              <a:cxn ang="T145">
                <a:pos x="T38" y="T39"/>
              </a:cxn>
              <a:cxn ang="T146">
                <a:pos x="T40" y="T41"/>
              </a:cxn>
              <a:cxn ang="T147">
                <a:pos x="T42" y="T43"/>
              </a:cxn>
              <a:cxn ang="T148">
                <a:pos x="T44" y="T45"/>
              </a:cxn>
              <a:cxn ang="T149">
                <a:pos x="T46" y="T47"/>
              </a:cxn>
              <a:cxn ang="T150">
                <a:pos x="T48" y="T49"/>
              </a:cxn>
              <a:cxn ang="T151">
                <a:pos x="T50" y="T51"/>
              </a:cxn>
              <a:cxn ang="T152">
                <a:pos x="T52" y="T53"/>
              </a:cxn>
              <a:cxn ang="T153">
                <a:pos x="T54" y="T55"/>
              </a:cxn>
              <a:cxn ang="T154">
                <a:pos x="T56" y="T57"/>
              </a:cxn>
              <a:cxn ang="T155">
                <a:pos x="T58" y="T59"/>
              </a:cxn>
              <a:cxn ang="T156">
                <a:pos x="T60" y="T61"/>
              </a:cxn>
              <a:cxn ang="T157">
                <a:pos x="T62" y="T63"/>
              </a:cxn>
              <a:cxn ang="T158">
                <a:pos x="T64" y="T65"/>
              </a:cxn>
              <a:cxn ang="T159">
                <a:pos x="T66" y="T67"/>
              </a:cxn>
              <a:cxn ang="T160">
                <a:pos x="T68" y="T69"/>
              </a:cxn>
              <a:cxn ang="T161">
                <a:pos x="T70" y="T71"/>
              </a:cxn>
              <a:cxn ang="T162">
                <a:pos x="T72" y="T73"/>
              </a:cxn>
              <a:cxn ang="T163">
                <a:pos x="T74" y="T75"/>
              </a:cxn>
              <a:cxn ang="T164">
                <a:pos x="T76" y="T77"/>
              </a:cxn>
              <a:cxn ang="T165">
                <a:pos x="T78" y="T79"/>
              </a:cxn>
              <a:cxn ang="T166">
                <a:pos x="T80" y="T81"/>
              </a:cxn>
              <a:cxn ang="T167">
                <a:pos x="T82" y="T83"/>
              </a:cxn>
              <a:cxn ang="T168">
                <a:pos x="T84" y="T85"/>
              </a:cxn>
              <a:cxn ang="T169">
                <a:pos x="T86" y="T87"/>
              </a:cxn>
              <a:cxn ang="T170">
                <a:pos x="T88" y="T89"/>
              </a:cxn>
              <a:cxn ang="T171">
                <a:pos x="T90" y="T91"/>
              </a:cxn>
              <a:cxn ang="T172">
                <a:pos x="T92" y="T93"/>
              </a:cxn>
              <a:cxn ang="T173">
                <a:pos x="T94" y="T95"/>
              </a:cxn>
              <a:cxn ang="T174">
                <a:pos x="T96" y="T97"/>
              </a:cxn>
              <a:cxn ang="T175">
                <a:pos x="T98" y="T99"/>
              </a:cxn>
              <a:cxn ang="T176">
                <a:pos x="T100" y="T101"/>
              </a:cxn>
              <a:cxn ang="T177">
                <a:pos x="T102" y="T103"/>
              </a:cxn>
              <a:cxn ang="T178">
                <a:pos x="T104" y="T105"/>
              </a:cxn>
              <a:cxn ang="T179">
                <a:pos x="T106" y="T107"/>
              </a:cxn>
              <a:cxn ang="T180">
                <a:pos x="T108" y="T109"/>
              </a:cxn>
              <a:cxn ang="T181">
                <a:pos x="T110" y="T111"/>
              </a:cxn>
              <a:cxn ang="T182">
                <a:pos x="T112" y="T113"/>
              </a:cxn>
              <a:cxn ang="T183">
                <a:pos x="T114" y="T115"/>
              </a:cxn>
              <a:cxn ang="T184">
                <a:pos x="T116" y="T117"/>
              </a:cxn>
              <a:cxn ang="T185">
                <a:pos x="T118" y="T119"/>
              </a:cxn>
              <a:cxn ang="T186">
                <a:pos x="T120" y="T121"/>
              </a:cxn>
              <a:cxn ang="T187">
                <a:pos x="T122" y="T123"/>
              </a:cxn>
              <a:cxn ang="T188">
                <a:pos x="T124" y="T125"/>
              </a:cxn>
            </a:cxnLst>
            <a:rect l="T189" t="T190" r="T191" b="T192"/>
            <a:pathLst>
              <a:path w="2670336" h="2344801">
                <a:moveTo>
                  <a:pt x="488476" y="130267"/>
                </a:moveTo>
                <a:cubicBezTo>
                  <a:pt x="423346" y="144741"/>
                  <a:pt x="357511" y="156343"/>
                  <a:pt x="293086" y="173689"/>
                </a:cubicBezTo>
                <a:cubicBezTo>
                  <a:pt x="244927" y="186656"/>
                  <a:pt x="185683" y="214511"/>
                  <a:pt x="141115" y="238822"/>
                </a:cubicBezTo>
                <a:cubicBezTo>
                  <a:pt x="122593" y="248925"/>
                  <a:pt x="104932" y="260533"/>
                  <a:pt x="86840" y="271389"/>
                </a:cubicBezTo>
                <a:cubicBezTo>
                  <a:pt x="82487" y="276830"/>
                  <a:pt x="29685" y="339624"/>
                  <a:pt x="21710" y="358233"/>
                </a:cubicBezTo>
                <a:cubicBezTo>
                  <a:pt x="15962" y="371646"/>
                  <a:pt x="1932" y="446274"/>
                  <a:pt x="0" y="455933"/>
                </a:cubicBezTo>
                <a:cubicBezTo>
                  <a:pt x="3618" y="615148"/>
                  <a:pt x="711" y="774645"/>
                  <a:pt x="10855" y="933578"/>
                </a:cubicBezTo>
                <a:cubicBezTo>
                  <a:pt x="11686" y="946598"/>
                  <a:pt x="22543" y="957792"/>
                  <a:pt x="32565" y="966145"/>
                </a:cubicBezTo>
                <a:cubicBezTo>
                  <a:pt x="44996" y="976505"/>
                  <a:pt x="61840" y="979997"/>
                  <a:pt x="75985" y="987856"/>
                </a:cubicBezTo>
                <a:cubicBezTo>
                  <a:pt x="94428" y="998103"/>
                  <a:pt x="110568" y="1012849"/>
                  <a:pt x="130260" y="1020423"/>
                </a:cubicBezTo>
                <a:cubicBezTo>
                  <a:pt x="158109" y="1031135"/>
                  <a:pt x="188154" y="1034897"/>
                  <a:pt x="217101" y="1042134"/>
                </a:cubicBezTo>
                <a:cubicBezTo>
                  <a:pt x="255594" y="1099877"/>
                  <a:pt x="292918" y="1153627"/>
                  <a:pt x="325651" y="1215823"/>
                </a:cubicBezTo>
                <a:cubicBezTo>
                  <a:pt x="394228" y="1346125"/>
                  <a:pt x="346999" y="1278526"/>
                  <a:pt x="401636" y="1411223"/>
                </a:cubicBezTo>
                <a:cubicBezTo>
                  <a:pt x="413958" y="1441150"/>
                  <a:pt x="430583" y="1469119"/>
                  <a:pt x="445056" y="1498067"/>
                </a:cubicBezTo>
                <a:cubicBezTo>
                  <a:pt x="459529" y="1570437"/>
                  <a:pt x="478039" y="1642116"/>
                  <a:pt x="488476" y="1715178"/>
                </a:cubicBezTo>
                <a:lnTo>
                  <a:pt x="510186" y="1867156"/>
                </a:lnTo>
                <a:cubicBezTo>
                  <a:pt x="513804" y="1921434"/>
                  <a:pt x="494624" y="1982437"/>
                  <a:pt x="521041" y="2029990"/>
                </a:cubicBezTo>
                <a:cubicBezTo>
                  <a:pt x="537711" y="2059997"/>
                  <a:pt x="587630" y="2048039"/>
                  <a:pt x="618736" y="2062556"/>
                </a:cubicBezTo>
                <a:cubicBezTo>
                  <a:pt x="642381" y="2073591"/>
                  <a:pt x="660023" y="2095381"/>
                  <a:pt x="683867" y="2105979"/>
                </a:cubicBezTo>
                <a:cubicBezTo>
                  <a:pt x="697823" y="2112182"/>
                  <a:pt x="839714" y="2157155"/>
                  <a:pt x="879257" y="2171112"/>
                </a:cubicBezTo>
                <a:cubicBezTo>
                  <a:pt x="919194" y="2185208"/>
                  <a:pt x="958725" y="2200438"/>
                  <a:pt x="998662" y="2214534"/>
                </a:cubicBezTo>
                <a:cubicBezTo>
                  <a:pt x="1050791" y="2232933"/>
                  <a:pt x="1069354" y="2235812"/>
                  <a:pt x="1118068" y="2257956"/>
                </a:cubicBezTo>
                <a:cubicBezTo>
                  <a:pt x="1140165" y="2268001"/>
                  <a:pt x="1160793" y="2281187"/>
                  <a:pt x="1183198" y="2290523"/>
                </a:cubicBezTo>
                <a:cubicBezTo>
                  <a:pt x="1204322" y="2299325"/>
                  <a:pt x="1226777" y="2304537"/>
                  <a:pt x="1248328" y="2312234"/>
                </a:cubicBezTo>
                <a:cubicBezTo>
                  <a:pt x="1277442" y="2322632"/>
                  <a:pt x="1306221" y="2333945"/>
                  <a:pt x="1335168" y="2344801"/>
                </a:cubicBezTo>
                <a:cubicBezTo>
                  <a:pt x="1367733" y="2333945"/>
                  <a:pt x="1405402" y="2332831"/>
                  <a:pt x="1432863" y="2312234"/>
                </a:cubicBezTo>
                <a:cubicBezTo>
                  <a:pt x="1452281" y="2297669"/>
                  <a:pt x="1455570" y="2269283"/>
                  <a:pt x="1465428" y="2247101"/>
                </a:cubicBezTo>
                <a:cubicBezTo>
                  <a:pt x="1470075" y="2236644"/>
                  <a:pt x="1465151" y="2217185"/>
                  <a:pt x="1476283" y="2214534"/>
                </a:cubicBezTo>
                <a:cubicBezTo>
                  <a:pt x="1547033" y="2197688"/>
                  <a:pt x="1621017" y="2200060"/>
                  <a:pt x="1693384" y="2192823"/>
                </a:cubicBezTo>
                <a:cubicBezTo>
                  <a:pt x="2035165" y="2107374"/>
                  <a:pt x="1696033" y="2194687"/>
                  <a:pt x="2051600" y="2095123"/>
                </a:cubicBezTo>
                <a:cubicBezTo>
                  <a:pt x="2080332" y="2087078"/>
                  <a:pt x="2109367" y="2080122"/>
                  <a:pt x="2138440" y="2073412"/>
                </a:cubicBezTo>
                <a:cubicBezTo>
                  <a:pt x="2156417" y="2069263"/>
                  <a:pt x="2174915" y="2067411"/>
                  <a:pt x="2192715" y="2062556"/>
                </a:cubicBezTo>
                <a:cubicBezTo>
                  <a:pt x="2344192" y="2021242"/>
                  <a:pt x="2179902" y="2056434"/>
                  <a:pt x="2312120" y="2029990"/>
                </a:cubicBezTo>
                <a:cubicBezTo>
                  <a:pt x="2333830" y="2019134"/>
                  <a:pt x="2355153" y="2007468"/>
                  <a:pt x="2377250" y="1997423"/>
                </a:cubicBezTo>
                <a:cubicBezTo>
                  <a:pt x="2394989" y="1989359"/>
                  <a:pt x="2414817" y="1985738"/>
                  <a:pt x="2431525" y="1975712"/>
                </a:cubicBezTo>
                <a:cubicBezTo>
                  <a:pt x="2451392" y="1963791"/>
                  <a:pt x="2466819" y="1945577"/>
                  <a:pt x="2485800" y="1932290"/>
                </a:cubicBezTo>
                <a:cubicBezTo>
                  <a:pt x="2520255" y="1908171"/>
                  <a:pt x="2553496" y="1897157"/>
                  <a:pt x="2583496" y="1867156"/>
                </a:cubicBezTo>
                <a:cubicBezTo>
                  <a:pt x="2606109" y="1844542"/>
                  <a:pt x="2633122" y="1795297"/>
                  <a:pt x="2648626" y="1769456"/>
                </a:cubicBezTo>
                <a:cubicBezTo>
                  <a:pt x="2652244" y="1751363"/>
                  <a:pt x="2655006" y="1733078"/>
                  <a:pt x="2659481" y="1715178"/>
                </a:cubicBezTo>
                <a:cubicBezTo>
                  <a:pt x="2662256" y="1704077"/>
                  <a:pt x="2670336" y="1694054"/>
                  <a:pt x="2670336" y="1682612"/>
                </a:cubicBezTo>
                <a:cubicBezTo>
                  <a:pt x="2670336" y="1396726"/>
                  <a:pt x="2668900" y="1110754"/>
                  <a:pt x="2659481" y="825023"/>
                </a:cubicBezTo>
                <a:cubicBezTo>
                  <a:pt x="2658031" y="781026"/>
                  <a:pt x="2651691" y="736518"/>
                  <a:pt x="2637771" y="694756"/>
                </a:cubicBezTo>
                <a:cubicBezTo>
                  <a:pt x="2634153" y="683900"/>
                  <a:pt x="2633263" y="671710"/>
                  <a:pt x="2626916" y="662189"/>
                </a:cubicBezTo>
                <a:cubicBezTo>
                  <a:pt x="2618401" y="649415"/>
                  <a:pt x="2607680" y="637239"/>
                  <a:pt x="2594351" y="629622"/>
                </a:cubicBezTo>
                <a:cubicBezTo>
                  <a:pt x="2581398" y="622220"/>
                  <a:pt x="2565600" y="621484"/>
                  <a:pt x="2550931" y="618767"/>
                </a:cubicBezTo>
                <a:cubicBezTo>
                  <a:pt x="2467872" y="603385"/>
                  <a:pt x="2384487" y="589819"/>
                  <a:pt x="2301265" y="575345"/>
                </a:cubicBezTo>
                <a:cubicBezTo>
                  <a:pt x="1995069" y="334748"/>
                  <a:pt x="2256844" y="550202"/>
                  <a:pt x="2084165" y="390800"/>
                </a:cubicBezTo>
                <a:cubicBezTo>
                  <a:pt x="2059652" y="368172"/>
                  <a:pt x="2031768" y="349257"/>
                  <a:pt x="2008179" y="325667"/>
                </a:cubicBezTo>
                <a:cubicBezTo>
                  <a:pt x="1948883" y="266368"/>
                  <a:pt x="1963604" y="257439"/>
                  <a:pt x="1899629" y="206256"/>
                </a:cubicBezTo>
                <a:cubicBezTo>
                  <a:pt x="1883154" y="193075"/>
                  <a:pt x="1863154" y="185017"/>
                  <a:pt x="1845354" y="173689"/>
                </a:cubicBezTo>
                <a:cubicBezTo>
                  <a:pt x="1823341" y="159680"/>
                  <a:pt x="1803562" y="141936"/>
                  <a:pt x="1780224" y="130267"/>
                </a:cubicBezTo>
                <a:cubicBezTo>
                  <a:pt x="1765751" y="123030"/>
                  <a:pt x="1751828" y="114566"/>
                  <a:pt x="1736804" y="108556"/>
                </a:cubicBezTo>
                <a:cubicBezTo>
                  <a:pt x="1715556" y="100056"/>
                  <a:pt x="1692142" y="97079"/>
                  <a:pt x="1671674" y="86844"/>
                </a:cubicBezTo>
                <a:cubicBezTo>
                  <a:pt x="1618020" y="60016"/>
                  <a:pt x="1643605" y="70250"/>
                  <a:pt x="1595689" y="54278"/>
                </a:cubicBezTo>
                <a:cubicBezTo>
                  <a:pt x="1521038" y="4509"/>
                  <a:pt x="1555312" y="19108"/>
                  <a:pt x="1497993" y="0"/>
                </a:cubicBezTo>
                <a:cubicBezTo>
                  <a:pt x="1422008" y="3619"/>
                  <a:pt x="1345885" y="5021"/>
                  <a:pt x="1270038" y="10856"/>
                </a:cubicBezTo>
                <a:cubicBezTo>
                  <a:pt x="1251642" y="12271"/>
                  <a:pt x="1233915" y="18410"/>
                  <a:pt x="1215763" y="21711"/>
                </a:cubicBezTo>
                <a:cubicBezTo>
                  <a:pt x="1194109" y="25648"/>
                  <a:pt x="1172215" y="28250"/>
                  <a:pt x="1150633" y="32567"/>
                </a:cubicBezTo>
                <a:cubicBezTo>
                  <a:pt x="1117916" y="39111"/>
                  <a:pt x="1086468" y="51362"/>
                  <a:pt x="1052937" y="54278"/>
                </a:cubicBezTo>
                <a:cubicBezTo>
                  <a:pt x="966427" y="61801"/>
                  <a:pt x="662013" y="73281"/>
                  <a:pt x="597026" y="75989"/>
                </a:cubicBezTo>
                <a:lnTo>
                  <a:pt x="531896" y="97700"/>
                </a:lnTo>
                <a:cubicBezTo>
                  <a:pt x="521041" y="101319"/>
                  <a:pt x="510773" y="108556"/>
                  <a:pt x="499331" y="108556"/>
                </a:cubicBezTo>
                <a:lnTo>
                  <a:pt x="488476" y="130267"/>
                </a:lnTo>
                <a:close/>
              </a:path>
            </a:pathLst>
          </a:custGeom>
          <a:solidFill>
            <a:srgbClr val="FAC090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900" dirty="0">
                <a:solidFill>
                  <a:srgbClr val="660066"/>
                </a:solidFill>
                <a:latin typeface="+mn-lt"/>
                <a:ea typeface="+mn-ea"/>
              </a:rPr>
              <a:t>V \ S</a:t>
            </a:r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0643449C-613D-F548-AD52-A63A724847ED}"/>
              </a:ext>
            </a:extLst>
          </p:cNvPr>
          <p:cNvSpPr>
            <a:spLocks/>
          </p:cNvSpPr>
          <p:nvPr/>
        </p:nvSpPr>
        <p:spPr bwMode="auto">
          <a:xfrm>
            <a:off x="119063" y="3930650"/>
            <a:ext cx="7743825" cy="2887663"/>
          </a:xfrm>
          <a:custGeom>
            <a:avLst/>
            <a:gdLst>
              <a:gd name="T0" fmla="*/ 32565 w 7743638"/>
              <a:gd name="T1" fmla="*/ 987856 h 2887579"/>
              <a:gd name="T2" fmla="*/ 65130 w 7743638"/>
              <a:gd name="T3" fmla="*/ 1389512 h 2887579"/>
              <a:gd name="T4" fmla="*/ 65130 w 7743638"/>
              <a:gd name="T5" fmla="*/ 2518490 h 2887579"/>
              <a:gd name="T6" fmla="*/ 141115 w 7743638"/>
              <a:gd name="T7" fmla="*/ 2637901 h 2887579"/>
              <a:gd name="T8" fmla="*/ 217100 w 7743638"/>
              <a:gd name="T9" fmla="*/ 2692179 h 2887579"/>
              <a:gd name="T10" fmla="*/ 618736 w 7743638"/>
              <a:gd name="T11" fmla="*/ 2757312 h 2887579"/>
              <a:gd name="T12" fmla="*/ 987807 w 7743638"/>
              <a:gd name="T13" fmla="*/ 2833301 h 2887579"/>
              <a:gd name="T14" fmla="*/ 1215762 w 7743638"/>
              <a:gd name="T15" fmla="*/ 2876724 h 2887579"/>
              <a:gd name="T16" fmla="*/ 1758514 w 7743638"/>
              <a:gd name="T17" fmla="*/ 2876724 h 2887579"/>
              <a:gd name="T18" fmla="*/ 2529220 w 7743638"/>
              <a:gd name="T19" fmla="*/ 2844157 h 2887579"/>
              <a:gd name="T20" fmla="*/ 3158811 w 7743638"/>
              <a:gd name="T21" fmla="*/ 2768168 h 2887579"/>
              <a:gd name="T22" fmla="*/ 3614722 w 7743638"/>
              <a:gd name="T23" fmla="*/ 2735601 h 2887579"/>
              <a:gd name="T24" fmla="*/ 3734128 w 7743638"/>
              <a:gd name="T25" fmla="*/ 2713890 h 2887579"/>
              <a:gd name="T26" fmla="*/ 4374574 w 7743638"/>
              <a:gd name="T27" fmla="*/ 2692179 h 2887579"/>
              <a:gd name="T28" fmla="*/ 4830485 w 7743638"/>
              <a:gd name="T29" fmla="*/ 2659612 h 2887579"/>
              <a:gd name="T30" fmla="*/ 5698887 w 7743638"/>
              <a:gd name="T31" fmla="*/ 2670468 h 2887579"/>
              <a:gd name="T32" fmla="*/ 6013683 w 7743638"/>
              <a:gd name="T33" fmla="*/ 2670468 h 2887579"/>
              <a:gd name="T34" fmla="*/ 6903794 w 7743638"/>
              <a:gd name="T35" fmla="*/ 2637901 h 2887579"/>
              <a:gd name="T36" fmla="*/ 7023200 w 7743638"/>
              <a:gd name="T37" fmla="*/ 2561912 h 2887579"/>
              <a:gd name="T38" fmla="*/ 7327140 w 7743638"/>
              <a:gd name="T39" fmla="*/ 2518490 h 2887579"/>
              <a:gd name="T40" fmla="*/ 7587661 w 7743638"/>
              <a:gd name="T41" fmla="*/ 2442501 h 2887579"/>
              <a:gd name="T42" fmla="*/ 7663646 w 7743638"/>
              <a:gd name="T43" fmla="*/ 2388223 h 2887579"/>
              <a:gd name="T44" fmla="*/ 7717921 w 7743638"/>
              <a:gd name="T45" fmla="*/ 2323090 h 2887579"/>
              <a:gd name="T46" fmla="*/ 7685356 w 7743638"/>
              <a:gd name="T47" fmla="*/ 2192823 h 2887579"/>
              <a:gd name="T48" fmla="*/ 7522531 w 7743638"/>
              <a:gd name="T49" fmla="*/ 2127690 h 2887579"/>
              <a:gd name="T50" fmla="*/ 7413981 w 7743638"/>
              <a:gd name="T51" fmla="*/ 2095123 h 2887579"/>
              <a:gd name="T52" fmla="*/ 7283720 w 7743638"/>
              <a:gd name="T53" fmla="*/ 2051701 h 2887579"/>
              <a:gd name="T54" fmla="*/ 7186025 w 7743638"/>
              <a:gd name="T55" fmla="*/ 1997423 h 2887579"/>
              <a:gd name="T56" fmla="*/ 7099185 w 7743638"/>
              <a:gd name="T57" fmla="*/ 1943145 h 2887579"/>
              <a:gd name="T58" fmla="*/ 6968925 w 7743638"/>
              <a:gd name="T59" fmla="*/ 1899723 h 2887579"/>
              <a:gd name="T60" fmla="*/ 6806099 w 7743638"/>
              <a:gd name="T61" fmla="*/ 1867156 h 2887579"/>
              <a:gd name="T62" fmla="*/ 6534724 w 7743638"/>
              <a:gd name="T63" fmla="*/ 1823734 h 2887579"/>
              <a:gd name="T64" fmla="*/ 5666322 w 7743638"/>
              <a:gd name="T65" fmla="*/ 1791168 h 2887579"/>
              <a:gd name="T66" fmla="*/ 5362381 w 7743638"/>
              <a:gd name="T67" fmla="*/ 1769456 h 2887579"/>
              <a:gd name="T68" fmla="*/ 5166991 w 7743638"/>
              <a:gd name="T69" fmla="*/ 1747745 h 2887579"/>
              <a:gd name="T70" fmla="*/ 5080151 w 7743638"/>
              <a:gd name="T71" fmla="*/ 1715179 h 2887579"/>
              <a:gd name="T72" fmla="*/ 4472269 w 7743638"/>
              <a:gd name="T73" fmla="*/ 1693467 h 2887579"/>
              <a:gd name="T74" fmla="*/ 4363719 w 7743638"/>
              <a:gd name="T75" fmla="*/ 1617479 h 2887579"/>
              <a:gd name="T76" fmla="*/ 4298589 w 7743638"/>
              <a:gd name="T77" fmla="*/ 1465501 h 2887579"/>
              <a:gd name="T78" fmla="*/ 4298589 w 7743638"/>
              <a:gd name="T79" fmla="*/ 1009567 h 2887579"/>
              <a:gd name="T80" fmla="*/ 4179184 w 7743638"/>
              <a:gd name="T81" fmla="*/ 781600 h 2887579"/>
              <a:gd name="T82" fmla="*/ 4124909 w 7743638"/>
              <a:gd name="T83" fmla="*/ 597056 h 2887579"/>
              <a:gd name="T84" fmla="*/ 4070633 w 7743638"/>
              <a:gd name="T85" fmla="*/ 347378 h 2887579"/>
              <a:gd name="T86" fmla="*/ 4027213 w 7743638"/>
              <a:gd name="T87" fmla="*/ 282245 h 2887579"/>
              <a:gd name="T88" fmla="*/ 3929518 w 7743638"/>
              <a:gd name="T89" fmla="*/ 151978 h 2887579"/>
              <a:gd name="T90" fmla="*/ 3766693 w 7743638"/>
              <a:gd name="T91" fmla="*/ 21711 h 2887579"/>
              <a:gd name="T92" fmla="*/ 1335168 w 7743638"/>
              <a:gd name="T93" fmla="*/ 10856 h 2887579"/>
              <a:gd name="T94" fmla="*/ 900967 w 7743638"/>
              <a:gd name="T95" fmla="*/ 43422 h 2887579"/>
              <a:gd name="T96" fmla="*/ 97695 w 7743638"/>
              <a:gd name="T97" fmla="*/ 65134 h 2887579"/>
              <a:gd name="T98" fmla="*/ 0 w 7743638"/>
              <a:gd name="T99" fmla="*/ 141122 h 2887579"/>
              <a:gd name="T100" fmla="*/ 21710 w 7743638"/>
              <a:gd name="T101" fmla="*/ 271389 h 288757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</a:cxnLst>
            <a:rect l="0" t="0" r="r" b="b"/>
            <a:pathLst>
              <a:path w="7743638" h="2887579">
                <a:moveTo>
                  <a:pt x="21710" y="271389"/>
                </a:moveTo>
                <a:cubicBezTo>
                  <a:pt x="25328" y="392609"/>
                  <a:pt x="15051" y="749649"/>
                  <a:pt x="32565" y="987856"/>
                </a:cubicBezTo>
                <a:cubicBezTo>
                  <a:pt x="33752" y="1003994"/>
                  <a:pt x="74677" y="993438"/>
                  <a:pt x="75985" y="1009567"/>
                </a:cubicBezTo>
                <a:cubicBezTo>
                  <a:pt x="86224" y="1135853"/>
                  <a:pt x="72030" y="1263000"/>
                  <a:pt x="65130" y="1389512"/>
                </a:cubicBezTo>
                <a:cubicBezTo>
                  <a:pt x="61169" y="1462135"/>
                  <a:pt x="43420" y="1606623"/>
                  <a:pt x="43420" y="1606623"/>
                </a:cubicBezTo>
                <a:cubicBezTo>
                  <a:pt x="45308" y="1708562"/>
                  <a:pt x="53866" y="2326991"/>
                  <a:pt x="65130" y="2518490"/>
                </a:cubicBezTo>
                <a:cubicBezTo>
                  <a:pt x="65974" y="2532842"/>
                  <a:pt x="95137" y="2626407"/>
                  <a:pt x="97695" y="2627046"/>
                </a:cubicBezTo>
                <a:lnTo>
                  <a:pt x="141115" y="2637901"/>
                </a:lnTo>
                <a:cubicBezTo>
                  <a:pt x="151970" y="2645138"/>
                  <a:pt x="163064" y="2652029"/>
                  <a:pt x="173680" y="2659612"/>
                </a:cubicBezTo>
                <a:cubicBezTo>
                  <a:pt x="188402" y="2670128"/>
                  <a:pt x="200918" y="2684088"/>
                  <a:pt x="217100" y="2692179"/>
                </a:cubicBezTo>
                <a:cubicBezTo>
                  <a:pt x="238557" y="2702908"/>
                  <a:pt x="325988" y="2711786"/>
                  <a:pt x="336506" y="2713890"/>
                </a:cubicBezTo>
                <a:cubicBezTo>
                  <a:pt x="571539" y="2760898"/>
                  <a:pt x="207846" y="2711655"/>
                  <a:pt x="618736" y="2757312"/>
                </a:cubicBezTo>
                <a:cubicBezTo>
                  <a:pt x="769319" y="2800338"/>
                  <a:pt x="616585" y="2760131"/>
                  <a:pt x="835837" y="2800735"/>
                </a:cubicBezTo>
                <a:cubicBezTo>
                  <a:pt x="886778" y="2810169"/>
                  <a:pt x="937006" y="2823141"/>
                  <a:pt x="987807" y="2833301"/>
                </a:cubicBezTo>
                <a:cubicBezTo>
                  <a:pt x="1027476" y="2841235"/>
                  <a:pt x="1067472" y="2847442"/>
                  <a:pt x="1107212" y="2855012"/>
                </a:cubicBezTo>
                <a:cubicBezTo>
                  <a:pt x="1143460" y="2861917"/>
                  <a:pt x="1179125" y="2872327"/>
                  <a:pt x="1215762" y="2876724"/>
                </a:cubicBezTo>
                <a:cubicBezTo>
                  <a:pt x="1269770" y="2883205"/>
                  <a:pt x="1324313" y="2883961"/>
                  <a:pt x="1378588" y="2887579"/>
                </a:cubicBezTo>
                <a:lnTo>
                  <a:pt x="1758514" y="2876724"/>
                </a:lnTo>
                <a:lnTo>
                  <a:pt x="2236135" y="2865868"/>
                </a:lnTo>
                <a:cubicBezTo>
                  <a:pt x="2334010" y="2861732"/>
                  <a:pt x="2432242" y="2858012"/>
                  <a:pt x="2529220" y="2844157"/>
                </a:cubicBezTo>
                <a:cubicBezTo>
                  <a:pt x="2637641" y="2828667"/>
                  <a:pt x="2579776" y="2836126"/>
                  <a:pt x="2702901" y="2822446"/>
                </a:cubicBezTo>
                <a:cubicBezTo>
                  <a:pt x="2920601" y="2735360"/>
                  <a:pt x="2767763" y="2782135"/>
                  <a:pt x="3158811" y="2768168"/>
                </a:cubicBezTo>
                <a:lnTo>
                  <a:pt x="3419332" y="2757312"/>
                </a:lnTo>
                <a:cubicBezTo>
                  <a:pt x="3493094" y="2749936"/>
                  <a:pt x="3542993" y="2745848"/>
                  <a:pt x="3614722" y="2735601"/>
                </a:cubicBezTo>
                <a:cubicBezTo>
                  <a:pt x="3636511" y="2732488"/>
                  <a:pt x="3658198" y="2728683"/>
                  <a:pt x="3679853" y="2724746"/>
                </a:cubicBezTo>
                <a:cubicBezTo>
                  <a:pt x="3698005" y="2721445"/>
                  <a:pt x="3715692" y="2714599"/>
                  <a:pt x="3734128" y="2713890"/>
                </a:cubicBezTo>
                <a:cubicBezTo>
                  <a:pt x="3904103" y="2707352"/>
                  <a:pt x="4074252" y="2706653"/>
                  <a:pt x="4244314" y="2703035"/>
                </a:cubicBezTo>
                <a:lnTo>
                  <a:pt x="4374574" y="2692179"/>
                </a:lnTo>
                <a:cubicBezTo>
                  <a:pt x="4486703" y="2684356"/>
                  <a:pt x="4599140" y="2680645"/>
                  <a:pt x="4711080" y="2670468"/>
                </a:cubicBezTo>
                <a:lnTo>
                  <a:pt x="4830485" y="2659612"/>
                </a:lnTo>
                <a:cubicBezTo>
                  <a:pt x="5141400" y="2597426"/>
                  <a:pt x="4902158" y="2636607"/>
                  <a:pt x="5557772" y="2659612"/>
                </a:cubicBezTo>
                <a:lnTo>
                  <a:pt x="5698887" y="2670468"/>
                </a:lnTo>
                <a:cubicBezTo>
                  <a:pt x="5731518" y="2673435"/>
                  <a:pt x="5763817" y="2681323"/>
                  <a:pt x="5796582" y="2681323"/>
                </a:cubicBezTo>
                <a:cubicBezTo>
                  <a:pt x="5869039" y="2681323"/>
                  <a:pt x="5941242" y="2671993"/>
                  <a:pt x="6013683" y="2670468"/>
                </a:cubicBezTo>
                <a:lnTo>
                  <a:pt x="6827809" y="2659612"/>
                </a:lnTo>
                <a:cubicBezTo>
                  <a:pt x="6853137" y="2652375"/>
                  <a:pt x="6879336" y="2647684"/>
                  <a:pt x="6903794" y="2637901"/>
                </a:cubicBezTo>
                <a:cubicBezTo>
                  <a:pt x="6933843" y="2625881"/>
                  <a:pt x="6990635" y="2594479"/>
                  <a:pt x="6990635" y="2594479"/>
                </a:cubicBezTo>
                <a:cubicBezTo>
                  <a:pt x="7001490" y="2583623"/>
                  <a:pt x="7008272" y="2565495"/>
                  <a:pt x="7023200" y="2561912"/>
                </a:cubicBezTo>
                <a:cubicBezTo>
                  <a:pt x="7101321" y="2543162"/>
                  <a:pt x="7182763" y="2542555"/>
                  <a:pt x="7262010" y="2529346"/>
                </a:cubicBezTo>
                <a:cubicBezTo>
                  <a:pt x="7283720" y="2525727"/>
                  <a:pt x="7305788" y="2523828"/>
                  <a:pt x="7327140" y="2518490"/>
                </a:cubicBezTo>
                <a:cubicBezTo>
                  <a:pt x="7378251" y="2505712"/>
                  <a:pt x="7428534" y="2489820"/>
                  <a:pt x="7479111" y="2475068"/>
                </a:cubicBezTo>
                <a:lnTo>
                  <a:pt x="7587661" y="2442501"/>
                </a:lnTo>
                <a:cubicBezTo>
                  <a:pt x="7602134" y="2431645"/>
                  <a:pt x="7616359" y="2420450"/>
                  <a:pt x="7631081" y="2409934"/>
                </a:cubicBezTo>
                <a:cubicBezTo>
                  <a:pt x="7641697" y="2402351"/>
                  <a:pt x="7654421" y="2397448"/>
                  <a:pt x="7663646" y="2388223"/>
                </a:cubicBezTo>
                <a:cubicBezTo>
                  <a:pt x="7672871" y="2378998"/>
                  <a:pt x="7677004" y="2365680"/>
                  <a:pt x="7685356" y="2355657"/>
                </a:cubicBezTo>
                <a:cubicBezTo>
                  <a:pt x="7695184" y="2343863"/>
                  <a:pt x="7707066" y="2333946"/>
                  <a:pt x="7717921" y="2323090"/>
                </a:cubicBezTo>
                <a:cubicBezTo>
                  <a:pt x="7732728" y="2278666"/>
                  <a:pt x="7743638" y="2261546"/>
                  <a:pt x="7717921" y="2203679"/>
                </a:cubicBezTo>
                <a:cubicBezTo>
                  <a:pt x="7713274" y="2193223"/>
                  <a:pt x="7696211" y="2196442"/>
                  <a:pt x="7685356" y="2192823"/>
                </a:cubicBezTo>
                <a:cubicBezTo>
                  <a:pt x="7605411" y="2132862"/>
                  <a:pt x="7680359" y="2180299"/>
                  <a:pt x="7555096" y="2138545"/>
                </a:cubicBezTo>
                <a:cubicBezTo>
                  <a:pt x="7544241" y="2134927"/>
                  <a:pt x="7533245" y="2131708"/>
                  <a:pt x="7522531" y="2127690"/>
                </a:cubicBezTo>
                <a:cubicBezTo>
                  <a:pt x="7504286" y="2120848"/>
                  <a:pt x="7486920" y="2111578"/>
                  <a:pt x="7468256" y="2105979"/>
                </a:cubicBezTo>
                <a:cubicBezTo>
                  <a:pt x="7450584" y="2100677"/>
                  <a:pt x="7431781" y="2099978"/>
                  <a:pt x="7413981" y="2095123"/>
                </a:cubicBezTo>
                <a:cubicBezTo>
                  <a:pt x="7391903" y="2089101"/>
                  <a:pt x="7370560" y="2080649"/>
                  <a:pt x="7348850" y="2073412"/>
                </a:cubicBezTo>
                <a:lnTo>
                  <a:pt x="7283720" y="2051701"/>
                </a:lnTo>
                <a:cubicBezTo>
                  <a:pt x="7272865" y="2048082"/>
                  <a:pt x="7260675" y="2047192"/>
                  <a:pt x="7251155" y="2040845"/>
                </a:cubicBezTo>
                <a:lnTo>
                  <a:pt x="7186025" y="1997423"/>
                </a:lnTo>
                <a:cubicBezTo>
                  <a:pt x="7175170" y="1990186"/>
                  <a:pt x="7164523" y="1982627"/>
                  <a:pt x="7153460" y="1975712"/>
                </a:cubicBezTo>
                <a:cubicBezTo>
                  <a:pt x="7135569" y="1964529"/>
                  <a:pt x="7119201" y="1949817"/>
                  <a:pt x="7099185" y="1943145"/>
                </a:cubicBezTo>
                <a:lnTo>
                  <a:pt x="7066620" y="1932290"/>
                </a:lnTo>
                <a:cubicBezTo>
                  <a:pt x="7009964" y="1894517"/>
                  <a:pt x="7056672" y="1919223"/>
                  <a:pt x="6968925" y="1899723"/>
                </a:cubicBezTo>
                <a:cubicBezTo>
                  <a:pt x="6891501" y="1882517"/>
                  <a:pt x="6987497" y="1893773"/>
                  <a:pt x="6892939" y="1878012"/>
                </a:cubicBezTo>
                <a:cubicBezTo>
                  <a:pt x="6864164" y="1873216"/>
                  <a:pt x="6835046" y="1870775"/>
                  <a:pt x="6806099" y="1867156"/>
                </a:cubicBezTo>
                <a:cubicBezTo>
                  <a:pt x="6717614" y="1837661"/>
                  <a:pt x="6830973" y="1872522"/>
                  <a:pt x="6632419" y="1845445"/>
                </a:cubicBezTo>
                <a:cubicBezTo>
                  <a:pt x="6599365" y="1840937"/>
                  <a:pt x="6568052" y="1825183"/>
                  <a:pt x="6534724" y="1823734"/>
                </a:cubicBezTo>
                <a:cubicBezTo>
                  <a:pt x="6317798" y="1814302"/>
                  <a:pt x="6100523" y="1816497"/>
                  <a:pt x="5883422" y="1812879"/>
                </a:cubicBezTo>
                <a:lnTo>
                  <a:pt x="5666322" y="1791168"/>
                </a:lnTo>
                <a:cubicBezTo>
                  <a:pt x="5637316" y="1788060"/>
                  <a:pt x="5608580" y="1782391"/>
                  <a:pt x="5579482" y="1780312"/>
                </a:cubicBezTo>
                <a:cubicBezTo>
                  <a:pt x="5507209" y="1775149"/>
                  <a:pt x="5434697" y="1773976"/>
                  <a:pt x="5362381" y="1769456"/>
                </a:cubicBezTo>
                <a:cubicBezTo>
                  <a:pt x="5318895" y="1766738"/>
                  <a:pt x="5275541" y="1762219"/>
                  <a:pt x="5232121" y="1758601"/>
                </a:cubicBezTo>
                <a:cubicBezTo>
                  <a:pt x="5210411" y="1754982"/>
                  <a:pt x="5188072" y="1754070"/>
                  <a:pt x="5166991" y="1747745"/>
                </a:cubicBezTo>
                <a:cubicBezTo>
                  <a:pt x="5151492" y="1743095"/>
                  <a:pt x="5138722" y="1731716"/>
                  <a:pt x="5123571" y="1726034"/>
                </a:cubicBezTo>
                <a:cubicBezTo>
                  <a:pt x="5109602" y="1720796"/>
                  <a:pt x="5094496" y="1719278"/>
                  <a:pt x="5080151" y="1715179"/>
                </a:cubicBezTo>
                <a:cubicBezTo>
                  <a:pt x="5069149" y="1712035"/>
                  <a:pt x="5059021" y="1704731"/>
                  <a:pt x="5047586" y="1704323"/>
                </a:cubicBezTo>
                <a:cubicBezTo>
                  <a:pt x="4855902" y="1697477"/>
                  <a:pt x="4664041" y="1697086"/>
                  <a:pt x="4472269" y="1693467"/>
                </a:cubicBezTo>
                <a:cubicBezTo>
                  <a:pt x="4445725" y="1680195"/>
                  <a:pt x="4419299" y="1669225"/>
                  <a:pt x="4396284" y="1650045"/>
                </a:cubicBezTo>
                <a:cubicBezTo>
                  <a:pt x="4384491" y="1640217"/>
                  <a:pt x="4374574" y="1628334"/>
                  <a:pt x="4363719" y="1617479"/>
                </a:cubicBezTo>
                <a:cubicBezTo>
                  <a:pt x="4356482" y="1595768"/>
                  <a:pt x="4351024" y="1573380"/>
                  <a:pt x="4342009" y="1552345"/>
                </a:cubicBezTo>
                <a:cubicBezTo>
                  <a:pt x="4329261" y="1522597"/>
                  <a:pt x="4298589" y="1465501"/>
                  <a:pt x="4298589" y="1465501"/>
                </a:cubicBezTo>
                <a:cubicBezTo>
                  <a:pt x="4294403" y="1448756"/>
                  <a:pt x="4276879" y="1381581"/>
                  <a:pt x="4276879" y="1367801"/>
                </a:cubicBezTo>
                <a:cubicBezTo>
                  <a:pt x="4276879" y="1064408"/>
                  <a:pt x="4254572" y="1141625"/>
                  <a:pt x="4298589" y="1009567"/>
                </a:cubicBezTo>
                <a:cubicBezTo>
                  <a:pt x="4272142" y="877326"/>
                  <a:pt x="4319010" y="1029989"/>
                  <a:pt x="4222604" y="933578"/>
                </a:cubicBezTo>
                <a:cubicBezTo>
                  <a:pt x="4212169" y="923143"/>
                  <a:pt x="4179440" y="782419"/>
                  <a:pt x="4179184" y="781600"/>
                </a:cubicBezTo>
                <a:cubicBezTo>
                  <a:pt x="4169963" y="752091"/>
                  <a:pt x="4155342" y="724416"/>
                  <a:pt x="4146619" y="694756"/>
                </a:cubicBezTo>
                <a:cubicBezTo>
                  <a:pt x="4137206" y="662750"/>
                  <a:pt x="4133000" y="629421"/>
                  <a:pt x="4124909" y="597056"/>
                </a:cubicBezTo>
                <a:cubicBezTo>
                  <a:pt x="4085912" y="441065"/>
                  <a:pt x="4118377" y="609263"/>
                  <a:pt x="4081488" y="412511"/>
                </a:cubicBezTo>
                <a:cubicBezTo>
                  <a:pt x="4077432" y="390878"/>
                  <a:pt x="4074570" y="369033"/>
                  <a:pt x="4070633" y="347378"/>
                </a:cubicBezTo>
                <a:cubicBezTo>
                  <a:pt x="4067333" y="329225"/>
                  <a:pt x="4070012" y="308452"/>
                  <a:pt x="4059778" y="293100"/>
                </a:cubicBezTo>
                <a:cubicBezTo>
                  <a:pt x="4053431" y="283579"/>
                  <a:pt x="4038068" y="285863"/>
                  <a:pt x="4027213" y="282245"/>
                </a:cubicBezTo>
                <a:cubicBezTo>
                  <a:pt x="3974305" y="176422"/>
                  <a:pt x="4044283" y="300203"/>
                  <a:pt x="3962083" y="206256"/>
                </a:cubicBezTo>
                <a:cubicBezTo>
                  <a:pt x="3948189" y="190377"/>
                  <a:pt x="3942878" y="168308"/>
                  <a:pt x="3929518" y="151978"/>
                </a:cubicBezTo>
                <a:cubicBezTo>
                  <a:pt x="3879372" y="90685"/>
                  <a:pt x="3861521" y="84933"/>
                  <a:pt x="3799258" y="43422"/>
                </a:cubicBezTo>
                <a:cubicBezTo>
                  <a:pt x="3788403" y="36185"/>
                  <a:pt x="3779070" y="25837"/>
                  <a:pt x="3766693" y="21711"/>
                </a:cubicBezTo>
                <a:cubicBezTo>
                  <a:pt x="3716625" y="5022"/>
                  <a:pt x="3745348" y="13100"/>
                  <a:pt x="3679853" y="0"/>
                </a:cubicBezTo>
                <a:lnTo>
                  <a:pt x="1335168" y="10856"/>
                </a:lnTo>
                <a:cubicBezTo>
                  <a:pt x="1309583" y="11085"/>
                  <a:pt x="1284696" y="19797"/>
                  <a:pt x="1259182" y="21711"/>
                </a:cubicBezTo>
                <a:cubicBezTo>
                  <a:pt x="1139893" y="30658"/>
                  <a:pt x="1020579" y="41737"/>
                  <a:pt x="900967" y="43422"/>
                </a:cubicBezTo>
                <a:lnTo>
                  <a:pt x="130260" y="54278"/>
                </a:lnTo>
                <a:cubicBezTo>
                  <a:pt x="119405" y="57897"/>
                  <a:pt x="108915" y="62890"/>
                  <a:pt x="97695" y="65134"/>
                </a:cubicBezTo>
                <a:cubicBezTo>
                  <a:pt x="72606" y="70152"/>
                  <a:pt x="41906" y="60281"/>
                  <a:pt x="21710" y="75989"/>
                </a:cubicBezTo>
                <a:cubicBezTo>
                  <a:pt x="3646" y="90040"/>
                  <a:pt x="0" y="141122"/>
                  <a:pt x="0" y="141122"/>
                </a:cubicBezTo>
                <a:cubicBezTo>
                  <a:pt x="3618" y="180926"/>
                  <a:pt x="2481" y="221453"/>
                  <a:pt x="10855" y="260534"/>
                </a:cubicBezTo>
                <a:cubicBezTo>
                  <a:pt x="13588" y="273291"/>
                  <a:pt x="18092" y="150169"/>
                  <a:pt x="21710" y="271389"/>
                </a:cubicBezTo>
                <a:close/>
              </a:path>
            </a:pathLst>
          </a:custGeom>
          <a:solidFill>
            <a:srgbClr val="FAC090"/>
          </a:solidFill>
          <a:ln w="9525" cap="flat" cmpd="sng">
            <a:solidFill>
              <a:srgbClr val="4A7EBB"/>
            </a:solidFill>
            <a:prstDash val="solid"/>
            <a:round/>
            <a:headEnd/>
            <a:tailEnd/>
          </a:ln>
          <a:effectLst>
            <a:outerShdw blurRad="40000"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4580" name="Title 1">
            <a:extLst>
              <a:ext uri="{FF2B5EF4-FFF2-40B4-BE49-F238E27FC236}">
                <a16:creationId xmlns:a16="http://schemas.microsoft.com/office/drawing/2014/main" id="{65C6B8D0-4672-9D47-97DE-8B7266D97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Optimality of Kruskal’</a:t>
            </a:r>
            <a:r>
              <a:rPr lang="en-US" altLang="ja-JP">
                <a:ea typeface="ＭＳ Ｐゴシック" panose="020B0600070205080204" pitchFamily="34" charset="-128"/>
              </a:rPr>
              <a:t>s Algorithm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4581" name="TextBox 4">
            <a:extLst>
              <a:ext uri="{FF2B5EF4-FFF2-40B4-BE49-F238E27FC236}">
                <a16:creationId xmlns:a16="http://schemas.microsoft.com/office/drawing/2014/main" id="{92816AFF-65E9-4D43-A615-13875219E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3300413"/>
            <a:ext cx="34829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Input: </a:t>
            </a:r>
            <a:r>
              <a:rPr lang="en-US" altLang="en-US" sz="1800">
                <a:solidFill>
                  <a:srgbClr val="660066"/>
                </a:solidFill>
              </a:rPr>
              <a:t>G=(V,E)</a:t>
            </a:r>
            <a:r>
              <a:rPr lang="en-US" altLang="en-US" sz="1800"/>
              <a:t>, </a:t>
            </a:r>
            <a:r>
              <a:rPr lang="en-US" altLang="en-US" sz="1800">
                <a:solidFill>
                  <a:srgbClr val="660066"/>
                </a:solidFill>
              </a:rPr>
              <a:t>c</a:t>
            </a:r>
            <a:r>
              <a:rPr lang="en-US" altLang="en-US" sz="1800" baseline="-25000">
                <a:solidFill>
                  <a:srgbClr val="660066"/>
                </a:solidFill>
              </a:rPr>
              <a:t>e</a:t>
            </a:r>
            <a:r>
              <a:rPr lang="en-US" altLang="en-US" sz="1800">
                <a:solidFill>
                  <a:srgbClr val="660066"/>
                </a:solidFill>
              </a:rPr>
              <a:t>&gt; 0 </a:t>
            </a:r>
            <a:r>
              <a:rPr lang="en-US" altLang="en-US" sz="1800"/>
              <a:t>for every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  <a:r>
              <a:rPr lang="en-US" altLang="en-US" sz="1800"/>
              <a:t> in </a:t>
            </a:r>
            <a:r>
              <a:rPr lang="en-US" altLang="en-US" sz="1800">
                <a:solidFill>
                  <a:srgbClr val="660066"/>
                </a:solidFill>
              </a:rPr>
              <a:t>E</a:t>
            </a:r>
          </a:p>
        </p:txBody>
      </p:sp>
      <p:sp>
        <p:nvSpPr>
          <p:cNvPr id="24582" name="TextBox 5">
            <a:extLst>
              <a:ext uri="{FF2B5EF4-FFF2-40B4-BE49-F238E27FC236}">
                <a16:creationId xmlns:a16="http://schemas.microsoft.com/office/drawing/2014/main" id="{CE7C8AC8-0451-6447-93F0-33AA3D8513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4167188"/>
            <a:ext cx="6699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T = Ø</a:t>
            </a:r>
          </a:p>
        </p:txBody>
      </p:sp>
      <p:sp>
        <p:nvSpPr>
          <p:cNvPr id="24583" name="TextBox 6">
            <a:extLst>
              <a:ext uri="{FF2B5EF4-FFF2-40B4-BE49-F238E27FC236}">
                <a16:creationId xmlns:a16="http://schemas.microsoft.com/office/drawing/2014/main" id="{6A224ACD-7E01-3A44-AB6E-52D7380D3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4751388"/>
            <a:ext cx="41465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Sort edges in increasing order of their cost</a:t>
            </a:r>
          </a:p>
        </p:txBody>
      </p:sp>
      <p:sp>
        <p:nvSpPr>
          <p:cNvPr id="24584" name="TextBox 7">
            <a:extLst>
              <a:ext uri="{FF2B5EF4-FFF2-40B4-BE49-F238E27FC236}">
                <a16:creationId xmlns:a16="http://schemas.microsoft.com/office/drawing/2014/main" id="{4F49274F-00C2-C743-BB3E-9558A7723D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5438775"/>
            <a:ext cx="3060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Consider edges in sorted order</a:t>
            </a:r>
          </a:p>
        </p:txBody>
      </p:sp>
      <p:sp>
        <p:nvSpPr>
          <p:cNvPr id="24585" name="TextBox 8">
            <a:extLst>
              <a:ext uri="{FF2B5EF4-FFF2-40B4-BE49-F238E27FC236}">
                <a16:creationId xmlns:a16="http://schemas.microsoft.com/office/drawing/2014/main" id="{44B42BE9-D392-0E4A-ADB8-B69B020EE0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6003925"/>
            <a:ext cx="64817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If an edge can be added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  <a:r>
              <a:rPr lang="en-US" altLang="en-US" sz="1800"/>
              <a:t> without adding a cycle then add it to </a:t>
            </a:r>
            <a:r>
              <a:rPr lang="en-US" altLang="en-US" sz="1800">
                <a:solidFill>
                  <a:srgbClr val="660066"/>
                </a:solidFill>
              </a:rPr>
              <a:t>T</a:t>
            </a:r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7639C585-235B-6D47-88C9-1D0F259B7329}"/>
              </a:ext>
            </a:extLst>
          </p:cNvPr>
          <p:cNvSpPr>
            <a:spLocks/>
          </p:cNvSpPr>
          <p:nvPr/>
        </p:nvSpPr>
        <p:spPr bwMode="auto">
          <a:xfrm>
            <a:off x="4343400" y="1539875"/>
            <a:ext cx="1784350" cy="1889125"/>
          </a:xfrm>
          <a:custGeom>
            <a:avLst/>
            <a:gdLst>
              <a:gd name="T0" fmla="*/ 253634 w 1784130"/>
              <a:gd name="T1" fmla="*/ 445200 h 1888867"/>
              <a:gd name="T2" fmla="*/ 69054 w 1784130"/>
              <a:gd name="T3" fmla="*/ 705803 h 1888867"/>
              <a:gd name="T4" fmla="*/ 25622 w 1784130"/>
              <a:gd name="T5" fmla="*/ 879540 h 1888867"/>
              <a:gd name="T6" fmla="*/ 25622 w 1784130"/>
              <a:gd name="T7" fmla="*/ 1270447 h 1888867"/>
              <a:gd name="T8" fmla="*/ 58195 w 1784130"/>
              <a:gd name="T9" fmla="*/ 1281306 h 1888867"/>
              <a:gd name="T10" fmla="*/ 90768 w 1784130"/>
              <a:gd name="T11" fmla="*/ 1303023 h 1888867"/>
              <a:gd name="T12" fmla="*/ 134200 w 1784130"/>
              <a:gd name="T13" fmla="*/ 1411609 h 1888867"/>
              <a:gd name="T14" fmla="*/ 155914 w 1784130"/>
              <a:gd name="T15" fmla="*/ 1487618 h 1888867"/>
              <a:gd name="T16" fmla="*/ 264493 w 1784130"/>
              <a:gd name="T17" fmla="*/ 1715646 h 1888867"/>
              <a:gd name="T18" fmla="*/ 329639 w 1784130"/>
              <a:gd name="T19" fmla="*/ 1802515 h 1888867"/>
              <a:gd name="T20" fmla="*/ 373069 w 1784130"/>
              <a:gd name="T21" fmla="*/ 1824232 h 1888867"/>
              <a:gd name="T22" fmla="*/ 449072 w 1784130"/>
              <a:gd name="T23" fmla="*/ 1845949 h 1888867"/>
              <a:gd name="T24" fmla="*/ 503361 w 1784130"/>
              <a:gd name="T25" fmla="*/ 1867666 h 1888867"/>
              <a:gd name="T26" fmla="*/ 655369 w 1784130"/>
              <a:gd name="T27" fmla="*/ 1889383 h 1888867"/>
              <a:gd name="T28" fmla="*/ 905097 w 1784130"/>
              <a:gd name="T29" fmla="*/ 1856809 h 1888867"/>
              <a:gd name="T30" fmla="*/ 1502269 w 1784130"/>
              <a:gd name="T31" fmla="*/ 1845949 h 1888867"/>
              <a:gd name="T32" fmla="*/ 1556558 w 1784130"/>
              <a:gd name="T33" fmla="*/ 1835092 h 1888867"/>
              <a:gd name="T34" fmla="*/ 1654277 w 1784130"/>
              <a:gd name="T35" fmla="*/ 1824232 h 1888867"/>
              <a:gd name="T36" fmla="*/ 1686851 w 1784130"/>
              <a:gd name="T37" fmla="*/ 1726506 h 1888867"/>
              <a:gd name="T38" fmla="*/ 1697708 w 1784130"/>
              <a:gd name="T39" fmla="*/ 1693929 h 1888867"/>
              <a:gd name="T40" fmla="*/ 1719424 w 1784130"/>
              <a:gd name="T41" fmla="*/ 1574486 h 1888867"/>
              <a:gd name="T42" fmla="*/ 1741140 w 1784130"/>
              <a:gd name="T43" fmla="*/ 1487618 h 1888867"/>
              <a:gd name="T44" fmla="*/ 1784570 w 1784130"/>
              <a:gd name="T45" fmla="*/ 1270447 h 1888867"/>
              <a:gd name="T46" fmla="*/ 1773713 w 1784130"/>
              <a:gd name="T47" fmla="*/ 998983 h 1888867"/>
              <a:gd name="T48" fmla="*/ 1751997 w 1784130"/>
              <a:gd name="T49" fmla="*/ 966409 h 1888867"/>
              <a:gd name="T50" fmla="*/ 1741140 w 1784130"/>
              <a:gd name="T51" fmla="*/ 271463 h 1888867"/>
              <a:gd name="T52" fmla="*/ 1719424 w 1784130"/>
              <a:gd name="T53" fmla="*/ 238888 h 1888867"/>
              <a:gd name="T54" fmla="*/ 1643420 w 1784130"/>
              <a:gd name="T55" fmla="*/ 152020 h 1888867"/>
              <a:gd name="T56" fmla="*/ 1556558 w 1784130"/>
              <a:gd name="T57" fmla="*/ 108586 h 1888867"/>
              <a:gd name="T58" fmla="*/ 1491412 w 1784130"/>
              <a:gd name="T59" fmla="*/ 76009 h 1888867"/>
              <a:gd name="T60" fmla="*/ 1339404 w 1784130"/>
              <a:gd name="T61" fmla="*/ 21717 h 1888867"/>
              <a:gd name="T62" fmla="*/ 1306831 w 1784130"/>
              <a:gd name="T63" fmla="*/ 10857 h 1888867"/>
              <a:gd name="T64" fmla="*/ 1252542 w 1784130"/>
              <a:gd name="T65" fmla="*/ 0 h 1888867"/>
              <a:gd name="T66" fmla="*/ 1013673 w 1784130"/>
              <a:gd name="T67" fmla="*/ 21717 h 1888867"/>
              <a:gd name="T68" fmla="*/ 829092 w 1784130"/>
              <a:gd name="T69" fmla="*/ 32575 h 1888867"/>
              <a:gd name="T70" fmla="*/ 731373 w 1784130"/>
              <a:gd name="T71" fmla="*/ 54292 h 1888867"/>
              <a:gd name="T72" fmla="*/ 677083 w 1784130"/>
              <a:gd name="T73" fmla="*/ 65151 h 1888867"/>
              <a:gd name="T74" fmla="*/ 644510 w 1784130"/>
              <a:gd name="T75" fmla="*/ 86868 h 1888867"/>
              <a:gd name="T76" fmla="*/ 611937 w 1784130"/>
              <a:gd name="T77" fmla="*/ 97726 h 1888867"/>
              <a:gd name="T78" fmla="*/ 601080 w 1784130"/>
              <a:gd name="T79" fmla="*/ 130303 h 1888867"/>
              <a:gd name="T80" fmla="*/ 525077 w 1784130"/>
              <a:gd name="T81" fmla="*/ 184594 h 1888867"/>
              <a:gd name="T82" fmla="*/ 503361 w 1784130"/>
              <a:gd name="T83" fmla="*/ 206312 h 1888867"/>
              <a:gd name="T84" fmla="*/ 438215 w 1784130"/>
              <a:gd name="T85" fmla="*/ 238888 h 1888867"/>
              <a:gd name="T86" fmla="*/ 405642 w 1784130"/>
              <a:gd name="T87" fmla="*/ 271463 h 1888867"/>
              <a:gd name="T88" fmla="*/ 373069 w 1784130"/>
              <a:gd name="T89" fmla="*/ 282322 h 1888867"/>
              <a:gd name="T90" fmla="*/ 351353 w 1784130"/>
              <a:gd name="T91" fmla="*/ 314897 h 1888867"/>
              <a:gd name="T92" fmla="*/ 318780 w 1784130"/>
              <a:gd name="T93" fmla="*/ 336614 h 1888867"/>
              <a:gd name="T94" fmla="*/ 275350 w 1784130"/>
              <a:gd name="T95" fmla="*/ 401766 h 1888867"/>
              <a:gd name="T96" fmla="*/ 264493 w 1784130"/>
              <a:gd name="T97" fmla="*/ 434340 h 1888867"/>
              <a:gd name="T98" fmla="*/ 253634 w 1784130"/>
              <a:gd name="T99" fmla="*/ 445200 h 1888867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w 1784130"/>
              <a:gd name="T151" fmla="*/ 0 h 1888867"/>
              <a:gd name="T152" fmla="*/ 1784130 w 1784130"/>
              <a:gd name="T153" fmla="*/ 1888867 h 1888867"/>
            </a:gdLst>
            <a:ahLst/>
            <a:cxnLst>
              <a:cxn ang="T100">
                <a:pos x="T0" y="T1"/>
              </a:cxn>
              <a:cxn ang="T101">
                <a:pos x="T2" y="T3"/>
              </a:cxn>
              <a:cxn ang="T102">
                <a:pos x="T4" y="T5"/>
              </a:cxn>
              <a:cxn ang="T103">
                <a:pos x="T6" y="T7"/>
              </a:cxn>
              <a:cxn ang="T104">
                <a:pos x="T8" y="T9"/>
              </a:cxn>
              <a:cxn ang="T105">
                <a:pos x="T10" y="T11"/>
              </a:cxn>
              <a:cxn ang="T106">
                <a:pos x="T12" y="T13"/>
              </a:cxn>
              <a:cxn ang="T107">
                <a:pos x="T14" y="T15"/>
              </a:cxn>
              <a:cxn ang="T108">
                <a:pos x="T16" y="T17"/>
              </a:cxn>
              <a:cxn ang="T109">
                <a:pos x="T18" y="T19"/>
              </a:cxn>
              <a:cxn ang="T110">
                <a:pos x="T20" y="T21"/>
              </a:cxn>
              <a:cxn ang="T111">
                <a:pos x="T22" y="T23"/>
              </a:cxn>
              <a:cxn ang="T112">
                <a:pos x="T24" y="T25"/>
              </a:cxn>
              <a:cxn ang="T113">
                <a:pos x="T26" y="T27"/>
              </a:cxn>
              <a:cxn ang="T114">
                <a:pos x="T28" y="T29"/>
              </a:cxn>
              <a:cxn ang="T115">
                <a:pos x="T30" y="T31"/>
              </a:cxn>
              <a:cxn ang="T116">
                <a:pos x="T32" y="T33"/>
              </a:cxn>
              <a:cxn ang="T117">
                <a:pos x="T34" y="T35"/>
              </a:cxn>
              <a:cxn ang="T118">
                <a:pos x="T36" y="T37"/>
              </a:cxn>
              <a:cxn ang="T119">
                <a:pos x="T38" y="T39"/>
              </a:cxn>
              <a:cxn ang="T120">
                <a:pos x="T40" y="T41"/>
              </a:cxn>
              <a:cxn ang="T121">
                <a:pos x="T42" y="T43"/>
              </a:cxn>
              <a:cxn ang="T122">
                <a:pos x="T44" y="T45"/>
              </a:cxn>
              <a:cxn ang="T123">
                <a:pos x="T46" y="T47"/>
              </a:cxn>
              <a:cxn ang="T124">
                <a:pos x="T48" y="T49"/>
              </a:cxn>
              <a:cxn ang="T125">
                <a:pos x="T50" y="T51"/>
              </a:cxn>
              <a:cxn ang="T126">
                <a:pos x="T52" y="T53"/>
              </a:cxn>
              <a:cxn ang="T127">
                <a:pos x="T54" y="T55"/>
              </a:cxn>
              <a:cxn ang="T128">
                <a:pos x="T56" y="T57"/>
              </a:cxn>
              <a:cxn ang="T129">
                <a:pos x="T58" y="T59"/>
              </a:cxn>
              <a:cxn ang="T130">
                <a:pos x="T60" y="T61"/>
              </a:cxn>
              <a:cxn ang="T131">
                <a:pos x="T62" y="T63"/>
              </a:cxn>
              <a:cxn ang="T132">
                <a:pos x="T64" y="T65"/>
              </a:cxn>
              <a:cxn ang="T133">
                <a:pos x="T66" y="T67"/>
              </a:cxn>
              <a:cxn ang="T134">
                <a:pos x="T68" y="T69"/>
              </a:cxn>
              <a:cxn ang="T135">
                <a:pos x="T70" y="T71"/>
              </a:cxn>
              <a:cxn ang="T136">
                <a:pos x="T72" y="T73"/>
              </a:cxn>
              <a:cxn ang="T137">
                <a:pos x="T74" y="T75"/>
              </a:cxn>
              <a:cxn ang="T138">
                <a:pos x="T76" y="T77"/>
              </a:cxn>
              <a:cxn ang="T139">
                <a:pos x="T78" y="T79"/>
              </a:cxn>
              <a:cxn ang="T140">
                <a:pos x="T80" y="T81"/>
              </a:cxn>
              <a:cxn ang="T141">
                <a:pos x="T82" y="T83"/>
              </a:cxn>
              <a:cxn ang="T142">
                <a:pos x="T84" y="T85"/>
              </a:cxn>
              <a:cxn ang="T143">
                <a:pos x="T86" y="T87"/>
              </a:cxn>
              <a:cxn ang="T144">
                <a:pos x="T88" y="T89"/>
              </a:cxn>
              <a:cxn ang="T145">
                <a:pos x="T90" y="T91"/>
              </a:cxn>
              <a:cxn ang="T146">
                <a:pos x="T92" y="T93"/>
              </a:cxn>
              <a:cxn ang="T147">
                <a:pos x="T94" y="T95"/>
              </a:cxn>
              <a:cxn ang="T148">
                <a:pos x="T96" y="T97"/>
              </a:cxn>
              <a:cxn ang="T149">
                <a:pos x="T98" y="T99"/>
              </a:cxn>
            </a:cxnLst>
            <a:rect l="T150" t="T151" r="T152" b="T153"/>
            <a:pathLst>
              <a:path w="1784130" h="1888867">
                <a:moveTo>
                  <a:pt x="253572" y="445078"/>
                </a:moveTo>
                <a:cubicBezTo>
                  <a:pt x="221007" y="490309"/>
                  <a:pt x="100782" y="601299"/>
                  <a:pt x="69036" y="705611"/>
                </a:cubicBezTo>
                <a:cubicBezTo>
                  <a:pt x="51661" y="762704"/>
                  <a:pt x="25616" y="879300"/>
                  <a:pt x="25616" y="879300"/>
                </a:cubicBezTo>
                <a:cubicBezTo>
                  <a:pt x="12376" y="1024947"/>
                  <a:pt x="0" y="1103585"/>
                  <a:pt x="25616" y="1270100"/>
                </a:cubicBezTo>
                <a:cubicBezTo>
                  <a:pt x="27356" y="1281409"/>
                  <a:pt x="47947" y="1275839"/>
                  <a:pt x="58181" y="1280956"/>
                </a:cubicBezTo>
                <a:cubicBezTo>
                  <a:pt x="69850" y="1286791"/>
                  <a:pt x="79891" y="1295430"/>
                  <a:pt x="90746" y="1302667"/>
                </a:cubicBezTo>
                <a:cubicBezTo>
                  <a:pt x="117824" y="1410983"/>
                  <a:pt x="78113" y="1265477"/>
                  <a:pt x="134166" y="1411223"/>
                </a:cubicBezTo>
                <a:cubicBezTo>
                  <a:pt x="143622" y="1435810"/>
                  <a:pt x="146627" y="1462546"/>
                  <a:pt x="155876" y="1487212"/>
                </a:cubicBezTo>
                <a:cubicBezTo>
                  <a:pt x="169528" y="1523619"/>
                  <a:pt x="250767" y="1696964"/>
                  <a:pt x="264427" y="1715178"/>
                </a:cubicBezTo>
                <a:cubicBezTo>
                  <a:pt x="286137" y="1744126"/>
                  <a:pt x="297193" y="1785840"/>
                  <a:pt x="329557" y="1802023"/>
                </a:cubicBezTo>
                <a:cubicBezTo>
                  <a:pt x="344030" y="1809260"/>
                  <a:pt x="358104" y="1817359"/>
                  <a:pt x="372977" y="1823734"/>
                </a:cubicBezTo>
                <a:cubicBezTo>
                  <a:pt x="409574" y="1839419"/>
                  <a:pt x="407637" y="1831670"/>
                  <a:pt x="448962" y="1845445"/>
                </a:cubicBezTo>
                <a:cubicBezTo>
                  <a:pt x="467447" y="1851607"/>
                  <a:pt x="484170" y="1863142"/>
                  <a:pt x="503237" y="1867156"/>
                </a:cubicBezTo>
                <a:cubicBezTo>
                  <a:pt x="553310" y="1877698"/>
                  <a:pt x="655207" y="1888867"/>
                  <a:pt x="655207" y="1888867"/>
                </a:cubicBezTo>
                <a:cubicBezTo>
                  <a:pt x="738429" y="1878012"/>
                  <a:pt x="821056" y="1860599"/>
                  <a:pt x="904873" y="1856301"/>
                </a:cubicBezTo>
                <a:cubicBezTo>
                  <a:pt x="1103653" y="1846107"/>
                  <a:pt x="1302968" y="1852076"/>
                  <a:pt x="1501899" y="1845445"/>
                </a:cubicBezTo>
                <a:cubicBezTo>
                  <a:pt x="1520339" y="1844830"/>
                  <a:pt x="1537909" y="1837199"/>
                  <a:pt x="1556174" y="1834590"/>
                </a:cubicBezTo>
                <a:cubicBezTo>
                  <a:pt x="1588610" y="1829956"/>
                  <a:pt x="1621304" y="1827353"/>
                  <a:pt x="1653869" y="1823734"/>
                </a:cubicBezTo>
                <a:cubicBezTo>
                  <a:pt x="1696133" y="1781470"/>
                  <a:pt x="1667982" y="1818306"/>
                  <a:pt x="1686435" y="1726034"/>
                </a:cubicBezTo>
                <a:cubicBezTo>
                  <a:pt x="1688679" y="1714813"/>
                  <a:pt x="1694515" y="1704568"/>
                  <a:pt x="1697290" y="1693467"/>
                </a:cubicBezTo>
                <a:cubicBezTo>
                  <a:pt x="1712989" y="1630668"/>
                  <a:pt x="1704483" y="1641806"/>
                  <a:pt x="1719000" y="1574056"/>
                </a:cubicBezTo>
                <a:cubicBezTo>
                  <a:pt x="1725252" y="1544879"/>
                  <a:pt x="1734458" y="1516389"/>
                  <a:pt x="1740710" y="1487212"/>
                </a:cubicBezTo>
                <a:cubicBezTo>
                  <a:pt x="1756173" y="1415046"/>
                  <a:pt x="1784130" y="1270100"/>
                  <a:pt x="1784130" y="1270100"/>
                </a:cubicBezTo>
                <a:cubicBezTo>
                  <a:pt x="1780512" y="1179637"/>
                  <a:pt x="1782920" y="1088731"/>
                  <a:pt x="1773275" y="998711"/>
                </a:cubicBezTo>
                <a:cubicBezTo>
                  <a:pt x="1771885" y="985739"/>
                  <a:pt x="1752149" y="979178"/>
                  <a:pt x="1751565" y="966145"/>
                </a:cubicBezTo>
                <a:cubicBezTo>
                  <a:pt x="1741205" y="734763"/>
                  <a:pt x="1751070" y="502771"/>
                  <a:pt x="1740710" y="271389"/>
                </a:cubicBezTo>
                <a:cubicBezTo>
                  <a:pt x="1740126" y="258355"/>
                  <a:pt x="1725914" y="249886"/>
                  <a:pt x="1719000" y="238822"/>
                </a:cubicBezTo>
                <a:cubicBezTo>
                  <a:pt x="1685908" y="185872"/>
                  <a:pt x="1695785" y="182762"/>
                  <a:pt x="1643014" y="151978"/>
                </a:cubicBezTo>
                <a:cubicBezTo>
                  <a:pt x="1615059" y="135671"/>
                  <a:pt x="1585121" y="123030"/>
                  <a:pt x="1556174" y="108556"/>
                </a:cubicBezTo>
                <a:cubicBezTo>
                  <a:pt x="1534464" y="97700"/>
                  <a:pt x="1513581" y="85004"/>
                  <a:pt x="1491044" y="75989"/>
                </a:cubicBezTo>
                <a:cubicBezTo>
                  <a:pt x="1404895" y="41528"/>
                  <a:pt x="1455259" y="60442"/>
                  <a:pt x="1339074" y="21711"/>
                </a:cubicBezTo>
                <a:cubicBezTo>
                  <a:pt x="1328219" y="18092"/>
                  <a:pt x="1317729" y="13099"/>
                  <a:pt x="1306509" y="10855"/>
                </a:cubicBezTo>
                <a:lnTo>
                  <a:pt x="1252234" y="0"/>
                </a:lnTo>
                <a:lnTo>
                  <a:pt x="1013423" y="21711"/>
                </a:lnTo>
                <a:cubicBezTo>
                  <a:pt x="951987" y="26437"/>
                  <a:pt x="890100" y="25504"/>
                  <a:pt x="828888" y="32567"/>
                </a:cubicBezTo>
                <a:cubicBezTo>
                  <a:pt x="795748" y="36391"/>
                  <a:pt x="763812" y="47288"/>
                  <a:pt x="731193" y="54278"/>
                </a:cubicBezTo>
                <a:cubicBezTo>
                  <a:pt x="713152" y="58144"/>
                  <a:pt x="695009" y="61515"/>
                  <a:pt x="676917" y="65133"/>
                </a:cubicBezTo>
                <a:cubicBezTo>
                  <a:pt x="666062" y="72370"/>
                  <a:pt x="656021" y="81009"/>
                  <a:pt x="644352" y="86844"/>
                </a:cubicBezTo>
                <a:cubicBezTo>
                  <a:pt x="634118" y="91961"/>
                  <a:pt x="619878" y="89609"/>
                  <a:pt x="611787" y="97700"/>
                </a:cubicBezTo>
                <a:cubicBezTo>
                  <a:pt x="603696" y="105792"/>
                  <a:pt x="608257" y="121476"/>
                  <a:pt x="600932" y="130267"/>
                </a:cubicBezTo>
                <a:cubicBezTo>
                  <a:pt x="585653" y="148603"/>
                  <a:pt x="544746" y="168704"/>
                  <a:pt x="524947" y="184544"/>
                </a:cubicBezTo>
                <a:cubicBezTo>
                  <a:pt x="516955" y="190938"/>
                  <a:pt x="511229" y="199862"/>
                  <a:pt x="503237" y="206256"/>
                </a:cubicBezTo>
                <a:cubicBezTo>
                  <a:pt x="473177" y="230306"/>
                  <a:pt x="472502" y="227357"/>
                  <a:pt x="438107" y="238822"/>
                </a:cubicBezTo>
                <a:cubicBezTo>
                  <a:pt x="427252" y="249678"/>
                  <a:pt x="418315" y="262873"/>
                  <a:pt x="405542" y="271389"/>
                </a:cubicBezTo>
                <a:cubicBezTo>
                  <a:pt x="396022" y="277736"/>
                  <a:pt x="381912" y="275096"/>
                  <a:pt x="372977" y="282244"/>
                </a:cubicBezTo>
                <a:cubicBezTo>
                  <a:pt x="362789" y="290394"/>
                  <a:pt x="360492" y="305585"/>
                  <a:pt x="351267" y="314811"/>
                </a:cubicBezTo>
                <a:cubicBezTo>
                  <a:pt x="342042" y="324036"/>
                  <a:pt x="329557" y="329285"/>
                  <a:pt x="318702" y="336522"/>
                </a:cubicBezTo>
                <a:cubicBezTo>
                  <a:pt x="304229" y="358233"/>
                  <a:pt x="283533" y="376902"/>
                  <a:pt x="275282" y="401656"/>
                </a:cubicBezTo>
                <a:cubicBezTo>
                  <a:pt x="271664" y="412511"/>
                  <a:pt x="272518" y="426131"/>
                  <a:pt x="264427" y="434222"/>
                </a:cubicBezTo>
                <a:cubicBezTo>
                  <a:pt x="252427" y="446222"/>
                  <a:pt x="286137" y="399847"/>
                  <a:pt x="253572" y="445078"/>
                </a:cubicBezTo>
                <a:close/>
              </a:path>
            </a:pathLst>
          </a:custGeom>
          <a:solidFill>
            <a:srgbClr val="C3D69B"/>
          </a:soli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300" dirty="0">
                <a:solidFill>
                  <a:srgbClr val="660066"/>
                </a:solidFill>
                <a:latin typeface="+mn-lt"/>
                <a:ea typeface="+mn-ea"/>
              </a:rPr>
              <a:t>S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D6B1B68B-FB04-5A43-9296-723A024D5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43575" y="1965325"/>
            <a:ext cx="107950" cy="98425"/>
          </a:xfrm>
          <a:prstGeom prst="ellipse">
            <a:avLst/>
          </a:prstGeom>
          <a:solidFill>
            <a:srgbClr val="FF000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grpSp>
        <p:nvGrpSpPr>
          <p:cNvPr id="2" name="Group 15">
            <a:extLst>
              <a:ext uri="{FF2B5EF4-FFF2-40B4-BE49-F238E27FC236}">
                <a16:creationId xmlns:a16="http://schemas.microsoft.com/office/drawing/2014/main" id="{D886C762-3357-904C-86C5-F7100BF05F9E}"/>
              </a:ext>
            </a:extLst>
          </p:cNvPr>
          <p:cNvGrpSpPr>
            <a:grpSpLocks/>
          </p:cNvGrpSpPr>
          <p:nvPr/>
        </p:nvGrpSpPr>
        <p:grpSpPr bwMode="auto">
          <a:xfrm>
            <a:off x="5829300" y="1987550"/>
            <a:ext cx="1093788" cy="96838"/>
            <a:chOff x="6768920" y="1867572"/>
            <a:chExt cx="1093798" cy="97700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48B413F-DEBA-CD4D-ACB2-57AEAEE780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54767" y="1867572"/>
              <a:ext cx="107951" cy="97700"/>
            </a:xfrm>
            <a:prstGeom prst="ellipse">
              <a:avLst/>
            </a:prstGeom>
            <a:gradFill rotWithShape="1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85E726C-6167-E44B-BDC1-3D76B873B738}"/>
                </a:ext>
              </a:extLst>
            </p:cNvPr>
            <p:cNvCxnSpPr>
              <a:cxnSpLocks noChangeShapeType="1"/>
              <a:stCxn id="13" idx="7"/>
              <a:endCxn id="12" idx="2"/>
            </p:cNvCxnSpPr>
            <p:nvPr/>
          </p:nvCxnSpPr>
          <p:spPr bwMode="auto">
            <a:xfrm rot="16200000" flipH="1">
              <a:off x="7244225" y="1406682"/>
              <a:ext cx="35236" cy="98584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9" name="Rounded Rectangular Callout 18">
            <a:extLst>
              <a:ext uri="{FF2B5EF4-FFF2-40B4-BE49-F238E27FC236}">
                <a16:creationId xmlns:a16="http://schemas.microsoft.com/office/drawing/2014/main" id="{BDA0D649-8038-CF42-8195-9E48773E8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1965325"/>
            <a:ext cx="1878013" cy="868363"/>
          </a:xfrm>
          <a:prstGeom prst="wedgeRoundRectCallout">
            <a:avLst>
              <a:gd name="adj1" fmla="val 79745"/>
              <a:gd name="adj2" fmla="val -2532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Nodes connected to </a:t>
            </a:r>
            <a:r>
              <a:rPr lang="en-US" dirty="0">
                <a:solidFill>
                  <a:srgbClr val="FF0000"/>
                </a:solidFill>
                <a:latin typeface="+mn-lt"/>
                <a:ea typeface="+mn-ea"/>
              </a:rPr>
              <a:t>red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in </a:t>
            </a: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(V,T)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E9217C0-3484-EB4D-8FF0-64F026CC18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3930650"/>
            <a:ext cx="15748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S</a:t>
            </a:r>
            <a:r>
              <a:rPr lang="en-US" altLang="en-US" sz="1800"/>
              <a:t> is non-empty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97E47DC-1F0F-3444-BE4C-110F1360F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4381500"/>
            <a:ext cx="18462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rgbClr val="660066"/>
                </a:solidFill>
              </a:rPr>
              <a:t>V\S</a:t>
            </a:r>
            <a:r>
              <a:rPr lang="en-US" altLang="en-US" sz="1800"/>
              <a:t> is non-empty</a:t>
            </a:r>
          </a:p>
        </p:txBody>
      </p:sp>
      <p:grpSp>
        <p:nvGrpSpPr>
          <p:cNvPr id="3" name="Group 26">
            <a:extLst>
              <a:ext uri="{FF2B5EF4-FFF2-40B4-BE49-F238E27FC236}">
                <a16:creationId xmlns:a16="http://schemas.microsoft.com/office/drawing/2014/main" id="{4BAB8F1E-2CCA-4149-9B1C-398330A7AA03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2014538"/>
            <a:ext cx="147638" cy="776287"/>
            <a:chOff x="5851768" y="2014122"/>
            <a:chExt cx="146928" cy="776618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A258D22A-D476-C94E-BA96-F502BFA39B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84946" y="2692273"/>
              <a:ext cx="109010" cy="98467"/>
            </a:xfrm>
            <a:prstGeom prst="ellipse">
              <a:avLst/>
            </a:prstGeom>
            <a:solidFill>
              <a:srgbClr val="3366FF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25" name="Shape 24">
              <a:extLst>
                <a:ext uri="{FF2B5EF4-FFF2-40B4-BE49-F238E27FC236}">
                  <a16:creationId xmlns:a16="http://schemas.microsoft.com/office/drawing/2014/main" id="{2F95F605-1DCA-CC40-BC79-0D3F6DFFB5DC}"/>
                </a:ext>
              </a:extLst>
            </p:cNvPr>
            <p:cNvCxnSpPr>
              <a:cxnSpLocks noChangeShapeType="1"/>
              <a:stCxn id="13" idx="6"/>
            </p:cNvCxnSpPr>
            <p:nvPr/>
          </p:nvCxnSpPr>
          <p:spPr bwMode="auto">
            <a:xfrm>
              <a:off x="5851768" y="2014122"/>
              <a:ext cx="146928" cy="678151"/>
            </a:xfrm>
            <a:prstGeom prst="curvedConnector2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9" name="Freeform 28">
            <a:extLst>
              <a:ext uri="{FF2B5EF4-FFF2-40B4-BE49-F238E27FC236}">
                <a16:creationId xmlns:a16="http://schemas.microsoft.com/office/drawing/2014/main" id="{94132751-B497-764E-B003-0893BD643B74}"/>
              </a:ext>
            </a:extLst>
          </p:cNvPr>
          <p:cNvSpPr>
            <a:spLocks/>
          </p:cNvSpPr>
          <p:nvPr/>
        </p:nvSpPr>
        <p:spPr bwMode="auto">
          <a:xfrm>
            <a:off x="4862513" y="1920875"/>
            <a:ext cx="1009650" cy="1119188"/>
          </a:xfrm>
          <a:custGeom>
            <a:avLst/>
            <a:gdLst>
              <a:gd name="T0" fmla="*/ 922921 w 1009517"/>
              <a:gd name="T1" fmla="*/ 109813 h 1119428"/>
              <a:gd name="T2" fmla="*/ 629758 w 1009517"/>
              <a:gd name="T3" fmla="*/ 77260 h 1119428"/>
              <a:gd name="T4" fmla="*/ 488604 w 1009517"/>
              <a:gd name="T5" fmla="*/ 44707 h 1119428"/>
              <a:gd name="T6" fmla="*/ 401742 w 1009517"/>
              <a:gd name="T7" fmla="*/ 44707 h 1119428"/>
              <a:gd name="T8" fmla="*/ 380026 w 1009517"/>
              <a:gd name="T9" fmla="*/ 109813 h 1119428"/>
              <a:gd name="T10" fmla="*/ 347453 w 1009517"/>
              <a:gd name="T11" fmla="*/ 131516 h 1119428"/>
              <a:gd name="T12" fmla="*/ 238873 w 1009517"/>
              <a:gd name="T13" fmla="*/ 153217 h 1119428"/>
              <a:gd name="T14" fmla="*/ 184584 w 1009517"/>
              <a:gd name="T15" fmla="*/ 164069 h 1119428"/>
              <a:gd name="T16" fmla="*/ 152011 w 1009517"/>
              <a:gd name="T17" fmla="*/ 185770 h 1119428"/>
              <a:gd name="T18" fmla="*/ 141154 w 1009517"/>
              <a:gd name="T19" fmla="*/ 218322 h 1119428"/>
              <a:gd name="T20" fmla="*/ 97722 w 1009517"/>
              <a:gd name="T21" fmla="*/ 305131 h 1119428"/>
              <a:gd name="T22" fmla="*/ 65148 w 1009517"/>
              <a:gd name="T23" fmla="*/ 402789 h 1119428"/>
              <a:gd name="T24" fmla="*/ 43432 w 1009517"/>
              <a:gd name="T25" fmla="*/ 446191 h 1119428"/>
              <a:gd name="T26" fmla="*/ 32573 w 1009517"/>
              <a:gd name="T27" fmla="*/ 489595 h 1119428"/>
              <a:gd name="T28" fmla="*/ 21716 w 1009517"/>
              <a:gd name="T29" fmla="*/ 522148 h 1119428"/>
              <a:gd name="T30" fmla="*/ 10857 w 1009517"/>
              <a:gd name="T31" fmla="*/ 608954 h 1119428"/>
              <a:gd name="T32" fmla="*/ 0 w 1009517"/>
              <a:gd name="T33" fmla="*/ 674060 h 1119428"/>
              <a:gd name="T34" fmla="*/ 10857 w 1009517"/>
              <a:gd name="T35" fmla="*/ 880227 h 1119428"/>
              <a:gd name="T36" fmla="*/ 32573 w 1009517"/>
              <a:gd name="T37" fmla="*/ 945333 h 1119428"/>
              <a:gd name="T38" fmla="*/ 43432 w 1009517"/>
              <a:gd name="T39" fmla="*/ 1010438 h 1119428"/>
              <a:gd name="T40" fmla="*/ 108579 w 1009517"/>
              <a:gd name="T41" fmla="*/ 1097247 h 1119428"/>
              <a:gd name="T42" fmla="*/ 141154 w 1009517"/>
              <a:gd name="T43" fmla="*/ 1118948 h 1119428"/>
              <a:gd name="T44" fmla="*/ 456031 w 1009517"/>
              <a:gd name="T45" fmla="*/ 1086395 h 1119428"/>
              <a:gd name="T46" fmla="*/ 488604 w 1009517"/>
              <a:gd name="T47" fmla="*/ 1075544 h 1119428"/>
              <a:gd name="T48" fmla="*/ 499463 w 1009517"/>
              <a:gd name="T49" fmla="*/ 1042991 h 1119428"/>
              <a:gd name="T50" fmla="*/ 586326 w 1009517"/>
              <a:gd name="T51" fmla="*/ 1010438 h 1119428"/>
              <a:gd name="T52" fmla="*/ 651474 w 1009517"/>
              <a:gd name="T53" fmla="*/ 977886 h 1119428"/>
              <a:gd name="T54" fmla="*/ 684047 w 1009517"/>
              <a:gd name="T55" fmla="*/ 967036 h 1119428"/>
              <a:gd name="T56" fmla="*/ 727479 w 1009517"/>
              <a:gd name="T57" fmla="*/ 945333 h 1119428"/>
              <a:gd name="T58" fmla="*/ 781768 w 1009517"/>
              <a:gd name="T59" fmla="*/ 923632 h 1119428"/>
              <a:gd name="T60" fmla="*/ 901205 w 1009517"/>
              <a:gd name="T61" fmla="*/ 869378 h 1119428"/>
              <a:gd name="T62" fmla="*/ 922921 w 1009517"/>
              <a:gd name="T63" fmla="*/ 836825 h 1119428"/>
              <a:gd name="T64" fmla="*/ 1009783 w 1009517"/>
              <a:gd name="T65" fmla="*/ 815122 h 1119428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</a:gdLst>
            <a:ahLst/>
            <a:cxnLst>
              <a:cxn ang="T66">
                <a:pos x="T0" y="T1"/>
              </a:cxn>
              <a:cxn ang="T67">
                <a:pos x="T2" y="T3"/>
              </a:cxn>
              <a:cxn ang="T68">
                <a:pos x="T4" y="T5"/>
              </a:cxn>
              <a:cxn ang="T69">
                <a:pos x="T6" y="T7"/>
              </a:cxn>
              <a:cxn ang="T70">
                <a:pos x="T8" y="T9"/>
              </a:cxn>
              <a:cxn ang="T71">
                <a:pos x="T10" y="T11"/>
              </a:cxn>
              <a:cxn ang="T72">
                <a:pos x="T12" y="T13"/>
              </a:cxn>
              <a:cxn ang="T73">
                <a:pos x="T14" y="T15"/>
              </a:cxn>
              <a:cxn ang="T74">
                <a:pos x="T16" y="T17"/>
              </a:cxn>
              <a:cxn ang="T75">
                <a:pos x="T18" y="T19"/>
              </a:cxn>
              <a:cxn ang="T76">
                <a:pos x="T20" y="T21"/>
              </a:cxn>
              <a:cxn ang="T77">
                <a:pos x="T22" y="T23"/>
              </a:cxn>
              <a:cxn ang="T78">
                <a:pos x="T24" y="T25"/>
              </a:cxn>
              <a:cxn ang="T79">
                <a:pos x="T26" y="T27"/>
              </a:cxn>
              <a:cxn ang="T80">
                <a:pos x="T28" y="T29"/>
              </a:cxn>
              <a:cxn ang="T81">
                <a:pos x="T30" y="T31"/>
              </a:cxn>
              <a:cxn ang="T82">
                <a:pos x="T32" y="T33"/>
              </a:cxn>
              <a:cxn ang="T83">
                <a:pos x="T34" y="T35"/>
              </a:cxn>
              <a:cxn ang="T84">
                <a:pos x="T36" y="T37"/>
              </a:cxn>
              <a:cxn ang="T85">
                <a:pos x="T38" y="T39"/>
              </a:cxn>
              <a:cxn ang="T86">
                <a:pos x="T40" y="T41"/>
              </a:cxn>
              <a:cxn ang="T87">
                <a:pos x="T42" y="T43"/>
              </a:cxn>
              <a:cxn ang="T88">
                <a:pos x="T44" y="T45"/>
              </a:cxn>
              <a:cxn ang="T89">
                <a:pos x="T46" y="T47"/>
              </a:cxn>
              <a:cxn ang="T90">
                <a:pos x="T48" y="T49"/>
              </a:cxn>
              <a:cxn ang="T91">
                <a:pos x="T50" y="T51"/>
              </a:cxn>
              <a:cxn ang="T92">
                <a:pos x="T52" y="T53"/>
              </a:cxn>
              <a:cxn ang="T93">
                <a:pos x="T54" y="T55"/>
              </a:cxn>
              <a:cxn ang="T94">
                <a:pos x="T56" y="T57"/>
              </a:cxn>
              <a:cxn ang="T95">
                <a:pos x="T58" y="T59"/>
              </a:cxn>
              <a:cxn ang="T96">
                <a:pos x="T60" y="T61"/>
              </a:cxn>
              <a:cxn ang="T97">
                <a:pos x="T62" y="T63"/>
              </a:cxn>
              <a:cxn ang="T98">
                <a:pos x="T64" y="T65"/>
              </a:cxn>
            </a:cxnLst>
            <a:rect l="0" t="0" r="r" b="b"/>
            <a:pathLst>
              <a:path w="1009517" h="1119428">
                <a:moveTo>
                  <a:pt x="922677" y="109861"/>
                </a:moveTo>
                <a:cubicBezTo>
                  <a:pt x="797100" y="101488"/>
                  <a:pt x="747822" y="103569"/>
                  <a:pt x="629592" y="77294"/>
                </a:cubicBezTo>
                <a:cubicBezTo>
                  <a:pt x="415018" y="29609"/>
                  <a:pt x="727064" y="78814"/>
                  <a:pt x="488476" y="44727"/>
                </a:cubicBezTo>
                <a:cubicBezTo>
                  <a:pt x="457946" y="24373"/>
                  <a:pt x="440770" y="0"/>
                  <a:pt x="401636" y="44727"/>
                </a:cubicBezTo>
                <a:cubicBezTo>
                  <a:pt x="386566" y="61951"/>
                  <a:pt x="398968" y="97166"/>
                  <a:pt x="379926" y="109861"/>
                </a:cubicBezTo>
                <a:cubicBezTo>
                  <a:pt x="369071" y="117098"/>
                  <a:pt x="359030" y="125737"/>
                  <a:pt x="347361" y="131572"/>
                </a:cubicBezTo>
                <a:cubicBezTo>
                  <a:pt x="316156" y="147175"/>
                  <a:pt x="268808" y="148283"/>
                  <a:pt x="238811" y="153283"/>
                </a:cubicBezTo>
                <a:cubicBezTo>
                  <a:pt x="220612" y="156316"/>
                  <a:pt x="202628" y="160520"/>
                  <a:pt x="184536" y="164139"/>
                </a:cubicBezTo>
                <a:cubicBezTo>
                  <a:pt x="173681" y="171376"/>
                  <a:pt x="160121" y="175662"/>
                  <a:pt x="151971" y="185850"/>
                </a:cubicBezTo>
                <a:cubicBezTo>
                  <a:pt x="144823" y="194785"/>
                  <a:pt x="146233" y="208181"/>
                  <a:pt x="141116" y="218416"/>
                </a:cubicBezTo>
                <a:cubicBezTo>
                  <a:pt x="94940" y="310773"/>
                  <a:pt x="144650" y="173785"/>
                  <a:pt x="97696" y="305261"/>
                </a:cubicBezTo>
                <a:cubicBezTo>
                  <a:pt x="86151" y="337589"/>
                  <a:pt x="80481" y="372257"/>
                  <a:pt x="65130" y="402961"/>
                </a:cubicBezTo>
                <a:cubicBezTo>
                  <a:pt x="57893" y="417435"/>
                  <a:pt x="49102" y="431231"/>
                  <a:pt x="43420" y="446383"/>
                </a:cubicBezTo>
                <a:cubicBezTo>
                  <a:pt x="38182" y="460353"/>
                  <a:pt x="36663" y="475460"/>
                  <a:pt x="32565" y="489805"/>
                </a:cubicBezTo>
                <a:cubicBezTo>
                  <a:pt x="29422" y="500808"/>
                  <a:pt x="25328" y="511516"/>
                  <a:pt x="21710" y="522372"/>
                </a:cubicBezTo>
                <a:cubicBezTo>
                  <a:pt x="18092" y="551320"/>
                  <a:pt x="14981" y="580336"/>
                  <a:pt x="10855" y="609216"/>
                </a:cubicBezTo>
                <a:cubicBezTo>
                  <a:pt x="7742" y="631006"/>
                  <a:pt x="0" y="652339"/>
                  <a:pt x="0" y="674350"/>
                </a:cubicBezTo>
                <a:cubicBezTo>
                  <a:pt x="0" y="743197"/>
                  <a:pt x="2653" y="812249"/>
                  <a:pt x="10855" y="880605"/>
                </a:cubicBezTo>
                <a:cubicBezTo>
                  <a:pt x="13582" y="903328"/>
                  <a:pt x="28803" y="923165"/>
                  <a:pt x="32565" y="945739"/>
                </a:cubicBezTo>
                <a:cubicBezTo>
                  <a:pt x="36183" y="967450"/>
                  <a:pt x="37096" y="989790"/>
                  <a:pt x="43420" y="1010872"/>
                </a:cubicBezTo>
                <a:cubicBezTo>
                  <a:pt x="53430" y="1044241"/>
                  <a:pt x="80066" y="1078726"/>
                  <a:pt x="108551" y="1097717"/>
                </a:cubicBezTo>
                <a:lnTo>
                  <a:pt x="141116" y="1119428"/>
                </a:lnTo>
                <a:cubicBezTo>
                  <a:pt x="182765" y="1115806"/>
                  <a:pt x="368966" y="1106183"/>
                  <a:pt x="455911" y="1086861"/>
                </a:cubicBezTo>
                <a:cubicBezTo>
                  <a:pt x="467081" y="1084379"/>
                  <a:pt x="477621" y="1079624"/>
                  <a:pt x="488476" y="1076006"/>
                </a:cubicBezTo>
                <a:cubicBezTo>
                  <a:pt x="492094" y="1065150"/>
                  <a:pt x="491240" y="1051531"/>
                  <a:pt x="499331" y="1043439"/>
                </a:cubicBezTo>
                <a:cubicBezTo>
                  <a:pt x="524821" y="1017947"/>
                  <a:pt x="555886" y="1022987"/>
                  <a:pt x="586172" y="1010872"/>
                </a:cubicBezTo>
                <a:cubicBezTo>
                  <a:pt x="608708" y="1001857"/>
                  <a:pt x="629122" y="988164"/>
                  <a:pt x="651302" y="978306"/>
                </a:cubicBezTo>
                <a:cubicBezTo>
                  <a:pt x="661758" y="973659"/>
                  <a:pt x="673350" y="971958"/>
                  <a:pt x="683867" y="967450"/>
                </a:cubicBezTo>
                <a:cubicBezTo>
                  <a:pt x="698740" y="961075"/>
                  <a:pt x="712500" y="952311"/>
                  <a:pt x="727287" y="945739"/>
                </a:cubicBezTo>
                <a:cubicBezTo>
                  <a:pt x="745093" y="937825"/>
                  <a:pt x="763870" y="932194"/>
                  <a:pt x="781562" y="924028"/>
                </a:cubicBezTo>
                <a:cubicBezTo>
                  <a:pt x="907757" y="865781"/>
                  <a:pt x="827404" y="894271"/>
                  <a:pt x="900967" y="869750"/>
                </a:cubicBezTo>
                <a:cubicBezTo>
                  <a:pt x="908204" y="858894"/>
                  <a:pt x="911614" y="844098"/>
                  <a:pt x="922677" y="837183"/>
                </a:cubicBezTo>
                <a:cubicBezTo>
                  <a:pt x="961074" y="813183"/>
                  <a:pt x="975547" y="815472"/>
                  <a:pt x="1009517" y="815472"/>
                </a:cubicBezTo>
              </a:path>
            </a:pathLst>
          </a:custGeom>
          <a:noFill/>
          <a:ln w="38100" cap="flat" cmpd="sng">
            <a:solidFill>
              <a:srgbClr val="000000"/>
            </a:solidFill>
            <a:prstDash val="sysDash"/>
            <a:round/>
            <a:headEnd type="none" w="med" len="med"/>
            <a:tailEnd type="none" w="med" len="med"/>
          </a:ln>
          <a:effectLst>
            <a:outerShdw blurRad="400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B29742A3-AA74-B24F-B4EE-CD8A84A317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40113" y="5981700"/>
            <a:ext cx="2447925" cy="509588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8C72F23D-6CB6-E748-8D49-F8B21E2AC4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73688" y="4870450"/>
            <a:ext cx="29908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First crossing edge considered</a:t>
            </a:r>
          </a:p>
        </p:txBody>
      </p:sp>
      <p:grpSp>
        <p:nvGrpSpPr>
          <p:cNvPr id="4" name="Group 40">
            <a:extLst>
              <a:ext uri="{FF2B5EF4-FFF2-40B4-BE49-F238E27FC236}">
                <a16:creationId xmlns:a16="http://schemas.microsoft.com/office/drawing/2014/main" id="{4C809D0F-B7E2-114F-8C1C-FE2408CDD49C}"/>
              </a:ext>
            </a:extLst>
          </p:cNvPr>
          <p:cNvGrpSpPr>
            <a:grpSpLocks/>
          </p:cNvGrpSpPr>
          <p:nvPr/>
        </p:nvGrpSpPr>
        <p:grpSpPr bwMode="auto">
          <a:xfrm>
            <a:off x="5851525" y="3040063"/>
            <a:ext cx="749300" cy="477837"/>
            <a:chOff x="5851769" y="3039557"/>
            <a:chExt cx="749424" cy="478535"/>
          </a:xfrm>
        </p:grpSpPr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F273AAB-B93E-1045-9A3B-1664D998806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493225" y="3421114"/>
              <a:ext cx="107968" cy="96978"/>
            </a:xfrm>
            <a:prstGeom prst="ellipse">
              <a:avLst/>
            </a:prstGeom>
            <a:solidFill>
              <a:srgbClr val="403152"/>
            </a:solidFill>
            <a:ln w="9525">
              <a:solidFill>
                <a:srgbClr val="4A7EBB"/>
              </a:solidFill>
              <a:round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041CFC59-01E4-334A-9BE0-7D2E84290198}"/>
                </a:ext>
              </a:extLst>
            </p:cNvPr>
            <p:cNvCxnSpPr>
              <a:cxnSpLocks noChangeShapeType="1"/>
              <a:stCxn id="36" idx="1"/>
            </p:cNvCxnSpPr>
            <p:nvPr/>
          </p:nvCxnSpPr>
          <p:spPr bwMode="auto">
            <a:xfrm rot="16200000" flipV="1">
              <a:off x="5982504" y="2908822"/>
              <a:ext cx="395864" cy="657334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/>
            </a:ln>
            <a:effectLst>
              <a:outerShdw blurRad="40000" dist="20000" dir="5400000" rotWithShape="0">
                <a:srgbClr val="808080">
                  <a:alpha val="37999"/>
                </a:srgbClr>
              </a:outerShdw>
            </a:effectLst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5" name="Oval 44">
            <a:extLst>
              <a:ext uri="{FF2B5EF4-FFF2-40B4-BE49-F238E27FC236}">
                <a16:creationId xmlns:a16="http://schemas.microsoft.com/office/drawing/2014/main" id="{06CD8472-6858-5649-90D8-67883AD2D4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288" y="4686300"/>
            <a:ext cx="2952750" cy="568325"/>
          </a:xfrm>
          <a:prstGeom prst="ellipse">
            <a:avLst/>
          </a:prstGeom>
          <a:noFill/>
          <a:ln w="57150">
            <a:solidFill>
              <a:srgbClr val="4F6228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defRPr/>
            </a:pPr>
            <a:endParaRPr lang="en-US" altLang="en-US" sz="1800">
              <a:solidFill>
                <a:srgbClr val="FFFFFF"/>
              </a:solidFill>
              <a:latin typeface="Calibri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20" grpId="0" animBg="1"/>
      <p:bldP spid="11" grpId="0" animBg="1"/>
      <p:bldP spid="11" grpId="1" animBg="1"/>
      <p:bldP spid="19" grpId="0" animBg="1"/>
      <p:bldP spid="21" grpId="0"/>
      <p:bldP spid="22" grpId="0"/>
      <p:bldP spid="30" grpId="0" animBg="1"/>
      <p:bldP spid="31" grpId="0"/>
      <p:bldP spid="4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>
            <a:extLst>
              <a:ext uri="{FF2B5EF4-FFF2-40B4-BE49-F238E27FC236}">
                <a16:creationId xmlns:a16="http://schemas.microsoft.com/office/drawing/2014/main" id="{189EEE26-3A67-EF43-91F3-64A0FB256F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Is </a:t>
            </a:r>
            <a:r>
              <a:rPr lang="en-US" altLang="en-US">
                <a:solidFill>
                  <a:srgbClr val="660066"/>
                </a:solidFill>
                <a:ea typeface="ＭＳ Ｐゴシック" panose="020B0600070205080204" pitchFamily="34" charset="-128"/>
              </a:rPr>
              <a:t>(V,T)</a:t>
            </a:r>
            <a:r>
              <a:rPr lang="en-US" altLang="en-US">
                <a:ea typeface="ＭＳ Ｐゴシック" panose="020B0600070205080204" pitchFamily="34" charset="-128"/>
              </a:rPr>
              <a:t> a spanning tree?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4684DE-F020-E746-8288-3D79105552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846263"/>
            <a:ext cx="20002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No cycles by design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DACB945-6B70-B94E-B41E-24830CCD62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2605088"/>
            <a:ext cx="399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/>
              <a:t>Just need to show that </a:t>
            </a:r>
            <a:r>
              <a:rPr lang="en-US" altLang="en-US" sz="1800">
                <a:solidFill>
                  <a:srgbClr val="660066"/>
                </a:solidFill>
              </a:rPr>
              <a:t>(V,T) </a:t>
            </a:r>
            <a:r>
              <a:rPr lang="en-US" altLang="en-US" sz="1800"/>
              <a:t>is connected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E4D316D2-6923-7A40-9846-F34A1AB409F3}"/>
              </a:ext>
            </a:extLst>
          </p:cNvPr>
          <p:cNvGrpSpPr>
            <a:grpSpLocks/>
          </p:cNvGrpSpPr>
          <p:nvPr/>
        </p:nvGrpSpPr>
        <p:grpSpPr bwMode="auto">
          <a:xfrm>
            <a:off x="2095500" y="3419475"/>
            <a:ext cx="5815013" cy="2192338"/>
            <a:chOff x="2095019" y="3419501"/>
            <a:chExt cx="5815175" cy="2192823"/>
          </a:xfrm>
        </p:grpSpPr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D51A4E77-AC97-3B4E-8CB3-9DD61D8499FA}"/>
                </a:ext>
              </a:extLst>
            </p:cNvPr>
            <p:cNvSpPr>
              <a:spLocks/>
            </p:cNvSpPr>
            <p:nvPr/>
          </p:nvSpPr>
          <p:spPr bwMode="auto">
            <a:xfrm>
              <a:off x="2095019" y="3584638"/>
              <a:ext cx="1986018" cy="1929240"/>
            </a:xfrm>
            <a:custGeom>
              <a:avLst/>
              <a:gdLst>
                <a:gd name="T0" fmla="*/ 423582 w 1985465"/>
                <a:gd name="T1" fmla="*/ 74144 h 1930544"/>
                <a:gd name="T2" fmla="*/ 314972 w 1985465"/>
                <a:gd name="T3" fmla="*/ 95825 h 1930544"/>
                <a:gd name="T4" fmla="*/ 206360 w 1985465"/>
                <a:gd name="T5" fmla="*/ 171712 h 1930544"/>
                <a:gd name="T6" fmla="*/ 108611 w 1985465"/>
                <a:gd name="T7" fmla="*/ 280121 h 1930544"/>
                <a:gd name="T8" fmla="*/ 65167 w 1985465"/>
                <a:gd name="T9" fmla="*/ 388529 h 1930544"/>
                <a:gd name="T10" fmla="*/ 21722 w 1985465"/>
                <a:gd name="T11" fmla="*/ 540303 h 1930544"/>
                <a:gd name="T12" fmla="*/ 0 w 1985465"/>
                <a:gd name="T13" fmla="*/ 681234 h 1930544"/>
                <a:gd name="T14" fmla="*/ 21722 w 1985465"/>
                <a:gd name="T15" fmla="*/ 1244961 h 1930544"/>
                <a:gd name="T16" fmla="*/ 65167 w 1985465"/>
                <a:gd name="T17" fmla="*/ 1624392 h 1930544"/>
                <a:gd name="T18" fmla="*/ 206360 w 1985465"/>
                <a:gd name="T19" fmla="*/ 1862892 h 1930544"/>
                <a:gd name="T20" fmla="*/ 369277 w 1985465"/>
                <a:gd name="T21" fmla="*/ 1917096 h 1930544"/>
                <a:gd name="T22" fmla="*/ 445304 w 1985465"/>
                <a:gd name="T23" fmla="*/ 1927937 h 1930544"/>
                <a:gd name="T24" fmla="*/ 868886 w 1985465"/>
                <a:gd name="T25" fmla="*/ 1906256 h 1930544"/>
                <a:gd name="T26" fmla="*/ 934052 w 1985465"/>
                <a:gd name="T27" fmla="*/ 1841211 h 1930544"/>
                <a:gd name="T28" fmla="*/ 1640023 w 1985465"/>
                <a:gd name="T29" fmla="*/ 1819528 h 1930544"/>
                <a:gd name="T30" fmla="*/ 1683467 w 1985465"/>
                <a:gd name="T31" fmla="*/ 1808687 h 1930544"/>
                <a:gd name="T32" fmla="*/ 1748633 w 1985465"/>
                <a:gd name="T33" fmla="*/ 1787005 h 1930544"/>
                <a:gd name="T34" fmla="*/ 1835521 w 1985465"/>
                <a:gd name="T35" fmla="*/ 1711119 h 1930544"/>
                <a:gd name="T36" fmla="*/ 1857243 w 1985465"/>
                <a:gd name="T37" fmla="*/ 1667756 h 1930544"/>
                <a:gd name="T38" fmla="*/ 1878965 w 1985465"/>
                <a:gd name="T39" fmla="*/ 1635233 h 1930544"/>
                <a:gd name="T40" fmla="*/ 1922410 w 1985465"/>
                <a:gd name="T41" fmla="*/ 1450938 h 1930544"/>
                <a:gd name="T42" fmla="*/ 1944132 w 1985465"/>
                <a:gd name="T43" fmla="*/ 865530 h 1930544"/>
                <a:gd name="T44" fmla="*/ 1922410 w 1985465"/>
                <a:gd name="T45" fmla="*/ 767962 h 1930544"/>
                <a:gd name="T46" fmla="*/ 1759494 w 1985465"/>
                <a:gd name="T47" fmla="*/ 627029 h 1930544"/>
                <a:gd name="T48" fmla="*/ 1607439 w 1985465"/>
                <a:gd name="T49" fmla="*/ 453574 h 1930544"/>
                <a:gd name="T50" fmla="*/ 1542272 w 1985465"/>
                <a:gd name="T51" fmla="*/ 366848 h 1930544"/>
                <a:gd name="T52" fmla="*/ 1509689 w 1985465"/>
                <a:gd name="T53" fmla="*/ 334325 h 1930544"/>
                <a:gd name="T54" fmla="*/ 1487967 w 1985465"/>
                <a:gd name="T55" fmla="*/ 301802 h 1930544"/>
                <a:gd name="T56" fmla="*/ 1422800 w 1985465"/>
                <a:gd name="T57" fmla="*/ 247599 h 1930544"/>
                <a:gd name="T58" fmla="*/ 1379356 w 1985465"/>
                <a:gd name="T59" fmla="*/ 225916 h 1930544"/>
                <a:gd name="T60" fmla="*/ 1292468 w 1985465"/>
                <a:gd name="T61" fmla="*/ 204234 h 1930544"/>
                <a:gd name="T62" fmla="*/ 1249024 w 1985465"/>
                <a:gd name="T63" fmla="*/ 182553 h 1930544"/>
                <a:gd name="T64" fmla="*/ 1172997 w 1985465"/>
                <a:gd name="T65" fmla="*/ 171712 h 1930544"/>
                <a:gd name="T66" fmla="*/ 1129552 w 1985465"/>
                <a:gd name="T67" fmla="*/ 160870 h 1930544"/>
                <a:gd name="T68" fmla="*/ 912330 w 1985465"/>
                <a:gd name="T69" fmla="*/ 128348 h 1930544"/>
                <a:gd name="T70" fmla="*/ 803720 w 1985465"/>
                <a:gd name="T71" fmla="*/ 63302 h 1930544"/>
                <a:gd name="T72" fmla="*/ 760276 w 1985465"/>
                <a:gd name="T73" fmla="*/ 52463 h 1930544"/>
                <a:gd name="T74" fmla="*/ 727693 w 1985465"/>
                <a:gd name="T75" fmla="*/ 30779 h 1930544"/>
                <a:gd name="T76" fmla="*/ 521332 w 1985465"/>
                <a:gd name="T77" fmla="*/ 30779 h 1930544"/>
                <a:gd name="T78" fmla="*/ 477887 w 1985465"/>
                <a:gd name="T79" fmla="*/ 41621 h 1930544"/>
                <a:gd name="T80" fmla="*/ 423582 w 1985465"/>
                <a:gd name="T81" fmla="*/ 52463 h 1930544"/>
                <a:gd name="T82" fmla="*/ 401860 w 1985465"/>
                <a:gd name="T83" fmla="*/ 84985 h 1930544"/>
                <a:gd name="T84" fmla="*/ 369277 w 1985465"/>
                <a:gd name="T85" fmla="*/ 95825 h 1930544"/>
                <a:gd name="T86" fmla="*/ 369277 w 1985465"/>
                <a:gd name="T87" fmla="*/ 95825 h 1930544"/>
                <a:gd name="T88" fmla="*/ 423582 w 1985465"/>
                <a:gd name="T89" fmla="*/ 74144 h 1930544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985465"/>
                <a:gd name="T136" fmla="*/ 0 h 1930544"/>
                <a:gd name="T137" fmla="*/ 1985465 w 1985465"/>
                <a:gd name="T138" fmla="*/ 1930544 h 1930544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985465" h="1930544">
                  <a:moveTo>
                    <a:pt x="423346" y="74244"/>
                  </a:moveTo>
                  <a:cubicBezTo>
                    <a:pt x="387163" y="81481"/>
                    <a:pt x="348446" y="80812"/>
                    <a:pt x="314796" y="95955"/>
                  </a:cubicBezTo>
                  <a:cubicBezTo>
                    <a:pt x="274518" y="114081"/>
                    <a:pt x="240525" y="144091"/>
                    <a:pt x="206246" y="171944"/>
                  </a:cubicBezTo>
                  <a:cubicBezTo>
                    <a:pt x="189203" y="185792"/>
                    <a:pt x="123663" y="250273"/>
                    <a:pt x="108551" y="280499"/>
                  </a:cubicBezTo>
                  <a:cubicBezTo>
                    <a:pt x="91123" y="315357"/>
                    <a:pt x="78815" y="352564"/>
                    <a:pt x="65131" y="389055"/>
                  </a:cubicBezTo>
                  <a:cubicBezTo>
                    <a:pt x="46147" y="439683"/>
                    <a:pt x="33115" y="487809"/>
                    <a:pt x="21710" y="541033"/>
                  </a:cubicBezTo>
                  <a:cubicBezTo>
                    <a:pt x="15255" y="571156"/>
                    <a:pt x="3963" y="654415"/>
                    <a:pt x="0" y="682155"/>
                  </a:cubicBezTo>
                  <a:cubicBezTo>
                    <a:pt x="27554" y="957710"/>
                    <a:pt x="3413" y="688590"/>
                    <a:pt x="21710" y="1246644"/>
                  </a:cubicBezTo>
                  <a:cubicBezTo>
                    <a:pt x="25339" y="1357338"/>
                    <a:pt x="28711" y="1517324"/>
                    <a:pt x="65131" y="1626589"/>
                  </a:cubicBezTo>
                  <a:cubicBezTo>
                    <a:pt x="99271" y="1729015"/>
                    <a:pt x="127833" y="1802677"/>
                    <a:pt x="206246" y="1865411"/>
                  </a:cubicBezTo>
                  <a:cubicBezTo>
                    <a:pt x="259588" y="1908087"/>
                    <a:pt x="296802" y="1909365"/>
                    <a:pt x="369071" y="1919689"/>
                  </a:cubicBezTo>
                  <a:lnTo>
                    <a:pt x="445056" y="1930544"/>
                  </a:lnTo>
                  <a:cubicBezTo>
                    <a:pt x="586171" y="1923307"/>
                    <a:pt x="728521" y="1928817"/>
                    <a:pt x="868402" y="1908833"/>
                  </a:cubicBezTo>
                  <a:cubicBezTo>
                    <a:pt x="1003363" y="1889552"/>
                    <a:pt x="817720" y="1850513"/>
                    <a:pt x="933532" y="1843700"/>
                  </a:cubicBezTo>
                  <a:cubicBezTo>
                    <a:pt x="1168430" y="1829882"/>
                    <a:pt x="1403917" y="1829226"/>
                    <a:pt x="1639109" y="1821989"/>
                  </a:cubicBezTo>
                  <a:cubicBezTo>
                    <a:pt x="1653582" y="1818370"/>
                    <a:pt x="1668239" y="1815420"/>
                    <a:pt x="1682529" y="1811133"/>
                  </a:cubicBezTo>
                  <a:cubicBezTo>
                    <a:pt x="1704448" y="1804557"/>
                    <a:pt x="1747659" y="1789422"/>
                    <a:pt x="1747659" y="1789422"/>
                  </a:cubicBezTo>
                  <a:cubicBezTo>
                    <a:pt x="1764675" y="1775809"/>
                    <a:pt x="1818182" y="1736278"/>
                    <a:pt x="1834499" y="1713433"/>
                  </a:cubicBezTo>
                  <a:cubicBezTo>
                    <a:pt x="1843904" y="1700265"/>
                    <a:pt x="1848181" y="1684061"/>
                    <a:pt x="1856209" y="1670011"/>
                  </a:cubicBezTo>
                  <a:cubicBezTo>
                    <a:pt x="1862682" y="1658683"/>
                    <a:pt x="1872620" y="1649366"/>
                    <a:pt x="1877919" y="1637444"/>
                  </a:cubicBezTo>
                  <a:cubicBezTo>
                    <a:pt x="1904459" y="1577726"/>
                    <a:pt x="1909611" y="1517407"/>
                    <a:pt x="1921340" y="1452900"/>
                  </a:cubicBezTo>
                  <a:cubicBezTo>
                    <a:pt x="1928577" y="1257500"/>
                    <a:pt x="1985465" y="1057578"/>
                    <a:pt x="1943050" y="866700"/>
                  </a:cubicBezTo>
                  <a:cubicBezTo>
                    <a:pt x="1935813" y="834133"/>
                    <a:pt x="1941738" y="795399"/>
                    <a:pt x="1921340" y="769000"/>
                  </a:cubicBezTo>
                  <a:cubicBezTo>
                    <a:pt x="1877425" y="712166"/>
                    <a:pt x="1805809" y="681931"/>
                    <a:pt x="1758514" y="627877"/>
                  </a:cubicBezTo>
                  <a:cubicBezTo>
                    <a:pt x="1707857" y="569981"/>
                    <a:pt x="1652700" y="515732"/>
                    <a:pt x="1606544" y="454188"/>
                  </a:cubicBezTo>
                  <a:cubicBezTo>
                    <a:pt x="1584834" y="425240"/>
                    <a:pt x="1564327" y="395350"/>
                    <a:pt x="1541414" y="367344"/>
                  </a:cubicBezTo>
                  <a:cubicBezTo>
                    <a:pt x="1531693" y="355462"/>
                    <a:pt x="1518677" y="346571"/>
                    <a:pt x="1508849" y="334777"/>
                  </a:cubicBezTo>
                  <a:cubicBezTo>
                    <a:pt x="1500497" y="324754"/>
                    <a:pt x="1495491" y="312233"/>
                    <a:pt x="1487139" y="302210"/>
                  </a:cubicBezTo>
                  <a:cubicBezTo>
                    <a:pt x="1466729" y="277716"/>
                    <a:pt x="1449177" y="263459"/>
                    <a:pt x="1422008" y="247933"/>
                  </a:cubicBezTo>
                  <a:cubicBezTo>
                    <a:pt x="1407958" y="239904"/>
                    <a:pt x="1393939" y="231339"/>
                    <a:pt x="1378588" y="226222"/>
                  </a:cubicBezTo>
                  <a:cubicBezTo>
                    <a:pt x="1350282" y="216786"/>
                    <a:pt x="1318435" y="217854"/>
                    <a:pt x="1291748" y="204510"/>
                  </a:cubicBezTo>
                  <a:cubicBezTo>
                    <a:pt x="1277275" y="197273"/>
                    <a:pt x="1263940" y="187057"/>
                    <a:pt x="1248328" y="182799"/>
                  </a:cubicBezTo>
                  <a:cubicBezTo>
                    <a:pt x="1223644" y="176067"/>
                    <a:pt x="1197516" y="176521"/>
                    <a:pt x="1172343" y="171944"/>
                  </a:cubicBezTo>
                  <a:cubicBezTo>
                    <a:pt x="1157665" y="169275"/>
                    <a:pt x="1143677" y="163301"/>
                    <a:pt x="1128923" y="161088"/>
                  </a:cubicBezTo>
                  <a:cubicBezTo>
                    <a:pt x="893307" y="125744"/>
                    <a:pt x="1023896" y="156540"/>
                    <a:pt x="911822" y="128522"/>
                  </a:cubicBezTo>
                  <a:cubicBezTo>
                    <a:pt x="879361" y="106880"/>
                    <a:pt x="841420" y="77694"/>
                    <a:pt x="803272" y="63388"/>
                  </a:cubicBezTo>
                  <a:cubicBezTo>
                    <a:pt x="789303" y="58150"/>
                    <a:pt x="774325" y="56151"/>
                    <a:pt x="759852" y="52533"/>
                  </a:cubicBezTo>
                  <a:cubicBezTo>
                    <a:pt x="748997" y="45296"/>
                    <a:pt x="738956" y="36656"/>
                    <a:pt x="727287" y="30821"/>
                  </a:cubicBezTo>
                  <a:cubicBezTo>
                    <a:pt x="665650" y="0"/>
                    <a:pt x="574551" y="27477"/>
                    <a:pt x="521042" y="30821"/>
                  </a:cubicBezTo>
                  <a:cubicBezTo>
                    <a:pt x="506568" y="34440"/>
                    <a:pt x="492185" y="38440"/>
                    <a:pt x="477621" y="41677"/>
                  </a:cubicBezTo>
                  <a:cubicBezTo>
                    <a:pt x="459610" y="45680"/>
                    <a:pt x="439365" y="43379"/>
                    <a:pt x="423346" y="52533"/>
                  </a:cubicBezTo>
                  <a:cubicBezTo>
                    <a:pt x="412019" y="59006"/>
                    <a:pt x="411823" y="76949"/>
                    <a:pt x="401636" y="85099"/>
                  </a:cubicBezTo>
                  <a:cubicBezTo>
                    <a:pt x="392701" y="92247"/>
                    <a:pt x="369071" y="95955"/>
                    <a:pt x="369071" y="95955"/>
                  </a:cubicBezTo>
                  <a:lnTo>
                    <a:pt x="423346" y="74244"/>
                  </a:lnTo>
                  <a:close/>
                </a:path>
              </a:pathLst>
            </a:custGeom>
            <a:solidFill>
              <a:srgbClr val="B3A2C7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en-US" sz="1800">
                  <a:solidFill>
                    <a:srgbClr val="FFFFFF"/>
                  </a:solidFill>
                  <a:latin typeface="Calibri" charset="0"/>
                </a:rPr>
                <a:t>S</a:t>
              </a:r>
              <a:r>
                <a:rPr lang="ja-JP" altLang="en-US" sz="1800">
                  <a:solidFill>
                    <a:srgbClr val="FFFFFF"/>
                  </a:solidFill>
                  <a:latin typeface="Calibri" charset="0"/>
                </a:rPr>
                <a:t>’</a:t>
              </a: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  <p:sp>
          <p:nvSpPr>
            <p:cNvPr id="6" name="Freeform 5">
              <a:extLst>
                <a:ext uri="{FF2B5EF4-FFF2-40B4-BE49-F238E27FC236}">
                  <a16:creationId xmlns:a16="http://schemas.microsoft.com/office/drawing/2014/main" id="{40CBC29A-9E31-CB4E-8732-DF6A39008F7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33518" y="3419501"/>
              <a:ext cx="3176676" cy="2192823"/>
            </a:xfrm>
            <a:custGeom>
              <a:avLst/>
              <a:gdLst>
                <a:gd name="T0" fmla="*/ 10893 w 3177448"/>
                <a:gd name="T1" fmla="*/ 390801 h 2192823"/>
                <a:gd name="T2" fmla="*/ 32593 w 3177448"/>
                <a:gd name="T3" fmla="*/ 1237534 h 2192823"/>
                <a:gd name="T4" fmla="*/ 119391 w 3177448"/>
                <a:gd name="T5" fmla="*/ 1324379 h 2192823"/>
                <a:gd name="T6" fmla="*/ 184489 w 3177448"/>
                <a:gd name="T7" fmla="*/ 1432934 h 2192823"/>
                <a:gd name="T8" fmla="*/ 227890 w 3177448"/>
                <a:gd name="T9" fmla="*/ 1541490 h 2192823"/>
                <a:gd name="T10" fmla="*/ 303837 w 3177448"/>
                <a:gd name="T11" fmla="*/ 1704323 h 2192823"/>
                <a:gd name="T12" fmla="*/ 358086 w 3177448"/>
                <a:gd name="T13" fmla="*/ 1834590 h 2192823"/>
                <a:gd name="T14" fmla="*/ 412335 w 3177448"/>
                <a:gd name="T15" fmla="*/ 1878012 h 2192823"/>
                <a:gd name="T16" fmla="*/ 488282 w 3177448"/>
                <a:gd name="T17" fmla="*/ 1899723 h 2192823"/>
                <a:gd name="T18" fmla="*/ 520831 w 3177448"/>
                <a:gd name="T19" fmla="*/ 1910579 h 2192823"/>
                <a:gd name="T20" fmla="*/ 607629 w 3177448"/>
                <a:gd name="T21" fmla="*/ 1921434 h 2192823"/>
                <a:gd name="T22" fmla="*/ 683578 w 3177448"/>
                <a:gd name="T23" fmla="*/ 1932290 h 2192823"/>
                <a:gd name="T24" fmla="*/ 781226 w 3177448"/>
                <a:gd name="T25" fmla="*/ 1899723 h 2192823"/>
                <a:gd name="T26" fmla="*/ 802926 w 3177448"/>
                <a:gd name="T27" fmla="*/ 1856301 h 2192823"/>
                <a:gd name="T28" fmla="*/ 813775 w 3177448"/>
                <a:gd name="T29" fmla="*/ 1726034 h 2192823"/>
                <a:gd name="T30" fmla="*/ 878873 w 3177448"/>
                <a:gd name="T31" fmla="*/ 1736890 h 2192823"/>
                <a:gd name="T32" fmla="*/ 1052469 w 3177448"/>
                <a:gd name="T33" fmla="*/ 1834590 h 2192823"/>
                <a:gd name="T34" fmla="*/ 1171817 w 3177448"/>
                <a:gd name="T35" fmla="*/ 1899723 h 2192823"/>
                <a:gd name="T36" fmla="*/ 1475609 w 3177448"/>
                <a:gd name="T37" fmla="*/ 2019135 h 2192823"/>
                <a:gd name="T38" fmla="*/ 1594956 w 3177448"/>
                <a:gd name="T39" fmla="*/ 2051701 h 2192823"/>
                <a:gd name="T40" fmla="*/ 1801102 w 3177448"/>
                <a:gd name="T41" fmla="*/ 2127690 h 2192823"/>
                <a:gd name="T42" fmla="*/ 1963849 w 3177448"/>
                <a:gd name="T43" fmla="*/ 2192823 h 2192823"/>
                <a:gd name="T44" fmla="*/ 2126595 w 3177448"/>
                <a:gd name="T45" fmla="*/ 2160257 h 2192823"/>
                <a:gd name="T46" fmla="*/ 2191693 w 3177448"/>
                <a:gd name="T47" fmla="*/ 2149401 h 2192823"/>
                <a:gd name="T48" fmla="*/ 2484636 w 3177448"/>
                <a:gd name="T49" fmla="*/ 2051701 h 2192823"/>
                <a:gd name="T50" fmla="*/ 2777580 w 3177448"/>
                <a:gd name="T51" fmla="*/ 1899723 h 2192823"/>
                <a:gd name="T52" fmla="*/ 2875227 w 3177448"/>
                <a:gd name="T53" fmla="*/ 1834590 h 2192823"/>
                <a:gd name="T54" fmla="*/ 3037974 w 3177448"/>
                <a:gd name="T55" fmla="*/ 1693468 h 2192823"/>
                <a:gd name="T56" fmla="*/ 3092223 w 3177448"/>
                <a:gd name="T57" fmla="*/ 1628334 h 2192823"/>
                <a:gd name="T58" fmla="*/ 3146471 w 3177448"/>
                <a:gd name="T59" fmla="*/ 1498068 h 2192823"/>
                <a:gd name="T60" fmla="*/ 3146471 w 3177448"/>
                <a:gd name="T61" fmla="*/ 1052990 h 2192823"/>
                <a:gd name="T62" fmla="*/ 3124772 w 3177448"/>
                <a:gd name="T63" fmla="*/ 998712 h 2192823"/>
                <a:gd name="T64" fmla="*/ 3103073 w 3177448"/>
                <a:gd name="T65" fmla="*/ 922723 h 2192823"/>
                <a:gd name="T66" fmla="*/ 2994574 w 3177448"/>
                <a:gd name="T67" fmla="*/ 759890 h 2192823"/>
                <a:gd name="T68" fmla="*/ 2907776 w 3177448"/>
                <a:gd name="T69" fmla="*/ 705612 h 2192823"/>
                <a:gd name="T70" fmla="*/ 2701631 w 3177448"/>
                <a:gd name="T71" fmla="*/ 564490 h 2192823"/>
                <a:gd name="T72" fmla="*/ 2408688 w 3177448"/>
                <a:gd name="T73" fmla="*/ 314812 h 2192823"/>
                <a:gd name="T74" fmla="*/ 2289342 w 3177448"/>
                <a:gd name="T75" fmla="*/ 184545 h 2192823"/>
                <a:gd name="T76" fmla="*/ 2224242 w 3177448"/>
                <a:gd name="T77" fmla="*/ 130267 h 2192823"/>
                <a:gd name="T78" fmla="*/ 2159144 w 3177448"/>
                <a:gd name="T79" fmla="*/ 97700 h 2192823"/>
                <a:gd name="T80" fmla="*/ 2050647 w 3177448"/>
                <a:gd name="T81" fmla="*/ 54278 h 2192823"/>
                <a:gd name="T82" fmla="*/ 1920449 w 3177448"/>
                <a:gd name="T83" fmla="*/ 21712 h 2192823"/>
                <a:gd name="T84" fmla="*/ 1388811 w 3177448"/>
                <a:gd name="T85" fmla="*/ 32567 h 2192823"/>
                <a:gd name="T86" fmla="*/ 846324 w 3177448"/>
                <a:gd name="T87" fmla="*/ 0 h 2192823"/>
                <a:gd name="T88" fmla="*/ 585931 w 3177448"/>
                <a:gd name="T89" fmla="*/ 10856 h 2192823"/>
                <a:gd name="T90" fmla="*/ 477433 w 3177448"/>
                <a:gd name="T91" fmla="*/ 43423 h 2192823"/>
                <a:gd name="T92" fmla="*/ 444884 w 3177448"/>
                <a:gd name="T93" fmla="*/ 54278 h 2192823"/>
                <a:gd name="T94" fmla="*/ 336386 w 3177448"/>
                <a:gd name="T95" fmla="*/ 97700 h 2192823"/>
                <a:gd name="T96" fmla="*/ 217038 w 3177448"/>
                <a:gd name="T97" fmla="*/ 162834 h 2192823"/>
                <a:gd name="T98" fmla="*/ 173640 w 3177448"/>
                <a:gd name="T99" fmla="*/ 184545 h 2192823"/>
                <a:gd name="T100" fmla="*/ 141091 w 3177448"/>
                <a:gd name="T101" fmla="*/ 217112 h 2192823"/>
                <a:gd name="T102" fmla="*/ 97691 w 3177448"/>
                <a:gd name="T103" fmla="*/ 238823 h 2192823"/>
                <a:gd name="T104" fmla="*/ 75993 w 3177448"/>
                <a:gd name="T105" fmla="*/ 271389 h 2192823"/>
                <a:gd name="T106" fmla="*/ 21744 w 3177448"/>
                <a:gd name="T107" fmla="*/ 314812 h 2192823"/>
                <a:gd name="T108" fmla="*/ 10893 w 3177448"/>
                <a:gd name="T109" fmla="*/ 390801 h 2192823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3177448"/>
                <a:gd name="T166" fmla="*/ 0 h 2192823"/>
                <a:gd name="T167" fmla="*/ 3177448 w 3177448"/>
                <a:gd name="T168" fmla="*/ 2192823 h 2192823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3177448" h="2192823">
                  <a:moveTo>
                    <a:pt x="10899" y="390801"/>
                  </a:moveTo>
                  <a:cubicBezTo>
                    <a:pt x="12708" y="544588"/>
                    <a:pt x="0" y="957086"/>
                    <a:pt x="32609" y="1237534"/>
                  </a:cubicBezTo>
                  <a:cubicBezTo>
                    <a:pt x="37337" y="1278198"/>
                    <a:pt x="94316" y="1292064"/>
                    <a:pt x="119449" y="1324379"/>
                  </a:cubicBezTo>
                  <a:cubicBezTo>
                    <a:pt x="145355" y="1357689"/>
                    <a:pt x="165708" y="1395191"/>
                    <a:pt x="184579" y="1432934"/>
                  </a:cubicBezTo>
                  <a:cubicBezTo>
                    <a:pt x="202008" y="1467792"/>
                    <a:pt x="212008" y="1505950"/>
                    <a:pt x="228000" y="1541490"/>
                  </a:cubicBezTo>
                  <a:cubicBezTo>
                    <a:pt x="275617" y="1647310"/>
                    <a:pt x="274655" y="1622195"/>
                    <a:pt x="303985" y="1704323"/>
                  </a:cubicBezTo>
                  <a:cubicBezTo>
                    <a:pt x="314967" y="1735075"/>
                    <a:pt x="327280" y="1803608"/>
                    <a:pt x="358260" y="1834590"/>
                  </a:cubicBezTo>
                  <a:cubicBezTo>
                    <a:pt x="374643" y="1850973"/>
                    <a:pt x="392888" y="1865732"/>
                    <a:pt x="412535" y="1878012"/>
                  </a:cubicBezTo>
                  <a:cubicBezTo>
                    <a:pt x="423497" y="1884864"/>
                    <a:pt x="480619" y="1897466"/>
                    <a:pt x="488520" y="1899723"/>
                  </a:cubicBezTo>
                  <a:cubicBezTo>
                    <a:pt x="499522" y="1902867"/>
                    <a:pt x="509827" y="1908532"/>
                    <a:pt x="521085" y="1910579"/>
                  </a:cubicBezTo>
                  <a:cubicBezTo>
                    <a:pt x="549786" y="1915798"/>
                    <a:pt x="579009" y="1917578"/>
                    <a:pt x="607925" y="1921434"/>
                  </a:cubicBezTo>
                  <a:lnTo>
                    <a:pt x="683910" y="1932290"/>
                  </a:lnTo>
                  <a:cubicBezTo>
                    <a:pt x="716475" y="1921434"/>
                    <a:pt x="752646" y="1918153"/>
                    <a:pt x="781606" y="1899723"/>
                  </a:cubicBezTo>
                  <a:cubicBezTo>
                    <a:pt x="795258" y="1891035"/>
                    <a:pt x="800334" y="1872206"/>
                    <a:pt x="803316" y="1856301"/>
                  </a:cubicBezTo>
                  <a:cubicBezTo>
                    <a:pt x="811346" y="1813474"/>
                    <a:pt x="810553" y="1769456"/>
                    <a:pt x="814171" y="1726034"/>
                  </a:cubicBezTo>
                  <a:cubicBezTo>
                    <a:pt x="835881" y="1729653"/>
                    <a:pt x="858574" y="1729487"/>
                    <a:pt x="879301" y="1736890"/>
                  </a:cubicBezTo>
                  <a:cubicBezTo>
                    <a:pt x="943578" y="1759847"/>
                    <a:pt x="994699" y="1800846"/>
                    <a:pt x="1052981" y="1834590"/>
                  </a:cubicBezTo>
                  <a:cubicBezTo>
                    <a:pt x="1092218" y="1857307"/>
                    <a:pt x="1131303" y="1880549"/>
                    <a:pt x="1172387" y="1899723"/>
                  </a:cubicBezTo>
                  <a:cubicBezTo>
                    <a:pt x="1271943" y="1946185"/>
                    <a:pt x="1371520" y="1987691"/>
                    <a:pt x="1476327" y="2019135"/>
                  </a:cubicBezTo>
                  <a:cubicBezTo>
                    <a:pt x="1515842" y="2030990"/>
                    <a:pt x="1556594" y="2038654"/>
                    <a:pt x="1595732" y="2051701"/>
                  </a:cubicBezTo>
                  <a:cubicBezTo>
                    <a:pt x="1665238" y="2074871"/>
                    <a:pt x="1734348" y="2099509"/>
                    <a:pt x="1801978" y="2127690"/>
                  </a:cubicBezTo>
                  <a:cubicBezTo>
                    <a:pt x="1942800" y="2186369"/>
                    <a:pt x="1887613" y="2167093"/>
                    <a:pt x="1964803" y="2192823"/>
                  </a:cubicBezTo>
                  <a:lnTo>
                    <a:pt x="2127629" y="2160257"/>
                  </a:lnTo>
                  <a:cubicBezTo>
                    <a:pt x="2149250" y="2156139"/>
                    <a:pt x="2171695" y="2155784"/>
                    <a:pt x="2192759" y="2149401"/>
                  </a:cubicBezTo>
                  <a:cubicBezTo>
                    <a:pt x="2291313" y="2119534"/>
                    <a:pt x="2393737" y="2097757"/>
                    <a:pt x="2485844" y="2051701"/>
                  </a:cubicBezTo>
                  <a:cubicBezTo>
                    <a:pt x="2556873" y="2016185"/>
                    <a:pt x="2698250" y="1949030"/>
                    <a:pt x="2778930" y="1899723"/>
                  </a:cubicBezTo>
                  <a:cubicBezTo>
                    <a:pt x="2812326" y="1879313"/>
                    <a:pt x="2844650" y="1857161"/>
                    <a:pt x="2876625" y="1834590"/>
                  </a:cubicBezTo>
                  <a:cubicBezTo>
                    <a:pt x="2955971" y="1778579"/>
                    <a:pt x="2973667" y="1764736"/>
                    <a:pt x="3039450" y="1693468"/>
                  </a:cubicBezTo>
                  <a:cubicBezTo>
                    <a:pt x="3058619" y="1672701"/>
                    <a:pt x="3080002" y="1653039"/>
                    <a:pt x="3093726" y="1628334"/>
                  </a:cubicBezTo>
                  <a:cubicBezTo>
                    <a:pt x="3116570" y="1587213"/>
                    <a:pt x="3148001" y="1498068"/>
                    <a:pt x="3148001" y="1498068"/>
                  </a:cubicBezTo>
                  <a:cubicBezTo>
                    <a:pt x="3177448" y="1321373"/>
                    <a:pt x="3172354" y="1377714"/>
                    <a:pt x="3148001" y="1052990"/>
                  </a:cubicBezTo>
                  <a:cubicBezTo>
                    <a:pt x="3146544" y="1033558"/>
                    <a:pt x="3132453" y="1017198"/>
                    <a:pt x="3126291" y="998712"/>
                  </a:cubicBezTo>
                  <a:cubicBezTo>
                    <a:pt x="3117961" y="973721"/>
                    <a:pt x="3114037" y="947310"/>
                    <a:pt x="3104581" y="922723"/>
                  </a:cubicBezTo>
                  <a:cubicBezTo>
                    <a:pt x="3083237" y="867226"/>
                    <a:pt x="3036487" y="797652"/>
                    <a:pt x="2996030" y="759890"/>
                  </a:cubicBezTo>
                  <a:cubicBezTo>
                    <a:pt x="2971075" y="736598"/>
                    <a:pt x="2937592" y="724548"/>
                    <a:pt x="2909190" y="705612"/>
                  </a:cubicBezTo>
                  <a:cubicBezTo>
                    <a:pt x="2839880" y="659403"/>
                    <a:pt x="2766356" y="618510"/>
                    <a:pt x="2702945" y="564490"/>
                  </a:cubicBezTo>
                  <a:cubicBezTo>
                    <a:pt x="2605250" y="481264"/>
                    <a:pt x="2492017" y="413407"/>
                    <a:pt x="2409859" y="314812"/>
                  </a:cubicBezTo>
                  <a:cubicBezTo>
                    <a:pt x="2358969" y="253740"/>
                    <a:pt x="2350536" y="239623"/>
                    <a:pt x="2290454" y="184545"/>
                  </a:cubicBezTo>
                  <a:cubicBezTo>
                    <a:pt x="2269622" y="165448"/>
                    <a:pt x="2248838" y="145944"/>
                    <a:pt x="2225324" y="130267"/>
                  </a:cubicBezTo>
                  <a:cubicBezTo>
                    <a:pt x="2205128" y="116802"/>
                    <a:pt x="2182432" y="107429"/>
                    <a:pt x="2160194" y="97700"/>
                  </a:cubicBezTo>
                  <a:cubicBezTo>
                    <a:pt x="2124491" y="82079"/>
                    <a:pt x="2088392" y="67249"/>
                    <a:pt x="2051643" y="54278"/>
                  </a:cubicBezTo>
                  <a:cubicBezTo>
                    <a:pt x="1999113" y="35737"/>
                    <a:pt x="1972636" y="31963"/>
                    <a:pt x="1921383" y="21712"/>
                  </a:cubicBezTo>
                  <a:cubicBezTo>
                    <a:pt x="1744084" y="25330"/>
                    <a:pt x="1566786" y="36149"/>
                    <a:pt x="1389487" y="32567"/>
                  </a:cubicBezTo>
                  <a:cubicBezTo>
                    <a:pt x="1208282" y="28906"/>
                    <a:pt x="846736" y="0"/>
                    <a:pt x="846736" y="0"/>
                  </a:cubicBezTo>
                  <a:cubicBezTo>
                    <a:pt x="759896" y="3619"/>
                    <a:pt x="672910" y="4663"/>
                    <a:pt x="586215" y="10856"/>
                  </a:cubicBezTo>
                  <a:cubicBezTo>
                    <a:pt x="565338" y="12347"/>
                    <a:pt x="488314" y="39873"/>
                    <a:pt x="477665" y="43423"/>
                  </a:cubicBezTo>
                  <a:lnTo>
                    <a:pt x="445100" y="54278"/>
                  </a:lnTo>
                  <a:cubicBezTo>
                    <a:pt x="371825" y="103130"/>
                    <a:pt x="463023" y="47108"/>
                    <a:pt x="336550" y="97700"/>
                  </a:cubicBezTo>
                  <a:cubicBezTo>
                    <a:pt x="213526" y="146913"/>
                    <a:pt x="286521" y="123189"/>
                    <a:pt x="217144" y="162834"/>
                  </a:cubicBezTo>
                  <a:cubicBezTo>
                    <a:pt x="203094" y="170863"/>
                    <a:pt x="188197" y="177308"/>
                    <a:pt x="173724" y="184545"/>
                  </a:cubicBezTo>
                  <a:cubicBezTo>
                    <a:pt x="162869" y="195401"/>
                    <a:pt x="153651" y="208189"/>
                    <a:pt x="141159" y="217112"/>
                  </a:cubicBezTo>
                  <a:cubicBezTo>
                    <a:pt x="127992" y="226518"/>
                    <a:pt x="110170" y="228463"/>
                    <a:pt x="97739" y="238823"/>
                  </a:cubicBezTo>
                  <a:cubicBezTo>
                    <a:pt x="87717" y="247175"/>
                    <a:pt x="84179" y="261201"/>
                    <a:pt x="76029" y="271389"/>
                  </a:cubicBezTo>
                  <a:cubicBezTo>
                    <a:pt x="58350" y="293489"/>
                    <a:pt x="45937" y="298689"/>
                    <a:pt x="21754" y="314812"/>
                  </a:cubicBezTo>
                  <a:cubicBezTo>
                    <a:pt x="9895" y="374107"/>
                    <a:pt x="9090" y="237014"/>
                    <a:pt x="10899" y="390801"/>
                  </a:cubicBezTo>
                  <a:close/>
                </a:path>
              </a:pathLst>
            </a:custGeom>
            <a:solidFill>
              <a:srgbClr val="77933C"/>
            </a:solidFill>
            <a:ln w="9525">
              <a:solidFill>
                <a:srgbClr val="4A7EBB"/>
              </a:solidFill>
              <a:miter lim="800000"/>
              <a:headEnd/>
              <a:tailEnd/>
            </a:ln>
            <a:effectLst>
              <a:outerShdw blurRad="40000" dist="23000" dir="5400000" rotWithShape="0">
                <a:srgbClr val="808080">
                  <a:alpha val="34998"/>
                </a:srgbClr>
              </a:outerShdw>
            </a:effectLst>
          </p:spPr>
          <p:txBody>
            <a:bodyPr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defRPr/>
              </a:pPr>
              <a:r>
                <a:rPr lang="en-US" altLang="en-US" sz="1800">
                  <a:solidFill>
                    <a:srgbClr val="FFFFFF"/>
                  </a:solidFill>
                  <a:latin typeface="Calibri" charset="0"/>
                </a:rPr>
                <a:t>V \ S</a:t>
              </a:r>
              <a:r>
                <a:rPr lang="ja-JP" altLang="en-US" sz="1800">
                  <a:solidFill>
                    <a:srgbClr val="FFFFFF"/>
                  </a:solidFill>
                  <a:latin typeface="Calibri" charset="0"/>
                </a:rPr>
                <a:t>’</a:t>
              </a:r>
              <a:endParaRPr lang="en-US" altLang="en-US" sz="1800">
                <a:solidFill>
                  <a:srgbClr val="FFFFFF"/>
                </a:solidFill>
                <a:latin typeface="Calibri" charset="0"/>
              </a:endParaRPr>
            </a:p>
          </p:txBody>
        </p:sp>
      </p:grpSp>
      <p:sp>
        <p:nvSpPr>
          <p:cNvPr id="7" name="Rounded Rectangular Callout 6">
            <a:extLst>
              <a:ext uri="{FF2B5EF4-FFF2-40B4-BE49-F238E27FC236}">
                <a16:creationId xmlns:a16="http://schemas.microsoft.com/office/drawing/2014/main" id="{E846B4FD-53B3-364A-9822-7BC48AE593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6788" y="5894388"/>
            <a:ext cx="2181225" cy="650875"/>
          </a:xfrm>
          <a:prstGeom prst="wedgeRoundRectCallout">
            <a:avLst>
              <a:gd name="adj1" fmla="val -5412"/>
              <a:gd name="adj2" fmla="val -284167"/>
              <a:gd name="adj3" fmla="val 16667"/>
            </a:avLst>
          </a:prstGeom>
          <a:gradFill rotWithShape="1">
            <a:gsLst>
              <a:gs pos="0">
                <a:srgbClr val="9BC1FF"/>
              </a:gs>
              <a:gs pos="100000">
                <a:srgbClr val="3F80CD"/>
              </a:gs>
            </a:gsLst>
            <a:lin ang="5400000"/>
          </a:gradFill>
          <a:ln w="9525">
            <a:solidFill>
              <a:srgbClr val="4A7EBB"/>
            </a:solidFill>
            <a:miter lim="800000"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No edges here</a:t>
            </a:r>
          </a:p>
        </p:txBody>
      </p:sp>
      <p:sp>
        <p:nvSpPr>
          <p:cNvPr id="9" name="Cloud Callout 8">
            <a:extLst>
              <a:ext uri="{FF2B5EF4-FFF2-40B4-BE49-F238E27FC236}">
                <a16:creationId xmlns:a16="http://schemas.microsoft.com/office/drawing/2014/main" id="{CA1506E6-2790-9649-B395-076665DC82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88013" y="1846263"/>
            <a:ext cx="2854325" cy="1128712"/>
          </a:xfrm>
          <a:prstGeom prst="cloudCallout">
            <a:avLst>
              <a:gd name="adj1" fmla="val -65699"/>
              <a:gd name="adj2" fmla="val 122111"/>
            </a:avLst>
          </a:prstGeom>
          <a:solidFill>
            <a:srgbClr val="FAC090"/>
          </a:solidFill>
          <a:ln w="9525">
            <a:solidFill>
              <a:srgbClr val="4A7EBB"/>
            </a:solidFill>
            <a:round/>
            <a:headEnd/>
            <a:tailEnd/>
          </a:ln>
          <a:effectLst>
            <a:outerShdw blurRad="40000" dist="23000" dir="5400000" rotWithShape="0">
              <a:srgbClr val="808080">
                <a:alpha val="34998"/>
              </a:srgbClr>
            </a:outerShdw>
          </a:effectLst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rgbClr val="660066"/>
                </a:solidFill>
                <a:latin typeface="+mn-lt"/>
                <a:ea typeface="+mn-ea"/>
              </a:rPr>
              <a:t>G</a:t>
            </a:r>
            <a:r>
              <a:rPr lang="en-US" dirty="0">
                <a:solidFill>
                  <a:schemeClr val="lt1"/>
                </a:solidFill>
                <a:latin typeface="+mn-lt"/>
                <a:ea typeface="+mn-ea"/>
              </a:rPr>
              <a:t> is disconnected!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6884</TotalTime>
  <Words>411</Words>
  <Application>Microsoft Office PowerPoint</Application>
  <PresentationFormat>On-screen Show (4:3)</PresentationFormat>
  <Paragraphs>70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Lecture 22</vt:lpstr>
      <vt:lpstr>Prim’s algorithm</vt:lpstr>
      <vt:lpstr>Cut Property Lemma for MSTs</vt:lpstr>
      <vt:lpstr>Agenda</vt:lpstr>
      <vt:lpstr>On to the board…</vt:lpstr>
      <vt:lpstr>Kruskal’s Algorithm</vt:lpstr>
      <vt:lpstr>Kruskal’s Algorithm</vt:lpstr>
      <vt:lpstr>Optimality of Kruskal’s Algorithm</vt:lpstr>
      <vt:lpstr>Is (V,T) a spanning tree?</vt:lpstr>
    </vt:vector>
  </TitlesOfParts>
  <Company>UB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27</dc:title>
  <dc:creator>Atri</dc:creator>
  <cp:lastModifiedBy>Nasrin Akhter</cp:lastModifiedBy>
  <cp:revision>41</cp:revision>
  <dcterms:created xsi:type="dcterms:W3CDTF">2011-11-02T01:29:14Z</dcterms:created>
  <dcterms:modified xsi:type="dcterms:W3CDTF">2023-03-31T19:24:37Z</dcterms:modified>
</cp:coreProperties>
</file>