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136"/>
  </p:normalViewPr>
  <p:slideViewPr>
    <p:cSldViewPr snapToGrid="0" snapToObjects="1">
      <p:cViewPr varScale="1">
        <p:scale>
          <a:sx n="59" d="100"/>
          <a:sy n="59" d="100"/>
        </p:scale>
        <p:origin x="16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E14D4-4155-874D-869E-7BBEB1A5EAE5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311EBC-05E9-CB40-A57C-5E463FA7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4BCB90-C156-EF43-8542-AD34B3BCCE93}" type="datetimeFigureOut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64DAD9-A07D-3B4D-B495-5EA3DC16F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4C2-D96D-8B45-9B28-50C177EF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47C-97C0-2147-9C03-EE9733BE8855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8ABC-0078-5047-990B-810C574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47FA-40AD-5940-BDDF-8D9703F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6D1-1E6A-8749-A935-D1436A5F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5E9B-0F20-BD4F-9F30-E86F9C23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99F-80EC-3F44-B208-1000C5C50B88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8217-388E-9A40-A1E1-DF2D691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F209-A5D2-7C4B-B3B9-8A4965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52D-DE6B-6A43-92CF-2F9BA3A0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1023-4440-7948-80E4-CBEAF50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067F-1713-914C-9719-E0C89B65982E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FF0B-8A07-3F49-8E65-04C1B5F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82A1-F37F-1643-81D0-34655F7C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0B22-3AFF-854E-BA98-1EBF13DE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40C5-09CA-D745-B1EE-5BE181C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911-78A7-1649-9767-4180541251A9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8F24-9C6C-664E-9405-55822B41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BD0-52B4-0943-AFC3-F44F86F9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B3BA-CCF9-824F-B5DC-45706959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0EC2-EEB3-C846-B9C6-8A76F07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A39-84DE-2841-BC59-E9480527BC83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822D-7C6F-0D4D-AF96-5601C37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AEEF-1348-7745-AD29-ABBAD5F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C057-BB20-7C48-9C78-651F51A71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9BB57-5FF9-7C48-B587-80F3EE88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B620-3E7A-C443-A10E-C0BF4280A665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A211F5-D851-1D4F-A746-130F1A0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7DE67-8E3C-4A4E-BC00-4F0F6B49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5918-3617-8043-A9C5-13FD77352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22FD4-DDB5-A84A-9BA0-A329979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E78-E294-594A-984C-4DD1CB822D31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610A1-FD95-F64D-B2FF-5FA7B13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9090C-6029-BE43-AE6D-ABFA950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FE2A-6280-6A43-ACB3-81927A6E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51524-6D57-8C4E-88D7-F3DA22BE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8303-B625-0243-8A38-A72F402801E4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68DCBB-F08D-C449-900A-F59FCD1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B572-0ABB-4D47-B402-512AF5FE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B371-4E30-F740-80CF-0D819299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57CD1-B673-1844-9C7C-9E4515C9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02B-1318-1D41-B1C5-494F824A9DE8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2D1E63-CD6C-834C-B605-5246541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1A41FE-D897-D744-8EA3-2F99C91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ED04-5306-3848-9A19-B4E56F5D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BE404-752C-2848-8A96-76FE61B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69EE-3559-9C46-B5E4-C35CF7775BFB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9F268-4F3D-2648-B78C-177277A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469B2-7EB1-FC48-8351-850C274D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AB2-DD11-BD45-A853-1551D14B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BCAEF-318D-B044-9515-4901A2A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B5D-38B1-0742-9779-FCCF4B8DA0E8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36E20-E000-2A43-A89C-53EBB9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15A0-4DA4-9E4C-BCD3-23960C0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0D6A-4D1A-C34E-A7A8-FBE959194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7E24F-E3A5-AC4C-B1FE-DC7CBE0E69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33409-0506-4244-8367-05610FFD0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216DD-E093-A34C-856F-624A545EA8A0}" type="datetime1">
              <a:rPr lang="en-US" altLang="en-US"/>
              <a:pPr>
                <a:defRPr/>
              </a:pPr>
              <a:t>5/1/2023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00631-FEA4-7643-8A44-D61BC1C08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FCE914D-88CA-DC49-9244-87D64B5F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B761B71D-551E-6049-ADFC-8E8DC31B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81FE-902A-5E42-B1EE-F66AF559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7A89CB-FF1C-A845-A327-290A7432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9475E1D5-5B80-D74E-B90D-EFD17E2B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7A360C86-85BC-A04E-BC8D-AC9B48F13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39">
            <a:extLst>
              <a:ext uri="{FF2B5EF4-FFF2-40B4-BE49-F238E27FC236}">
                <a16:creationId xmlns:a16="http://schemas.microsoft.com/office/drawing/2014/main" id="{1650FAB3-E117-9B4D-9BB5-C402D97A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41">
            <a:extLst>
              <a:ext uri="{FF2B5EF4-FFF2-40B4-BE49-F238E27FC236}">
                <a16:creationId xmlns:a16="http://schemas.microsoft.com/office/drawing/2014/main" id="{F6F56182-6237-6249-BBD6-94EFF5405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4250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FB47EE88-370E-9D4B-A722-D52CAE9F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8104E5E6-4314-1F49-A1B2-5A168981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39">
            <a:extLst>
              <a:ext uri="{FF2B5EF4-FFF2-40B4-BE49-F238E27FC236}">
                <a16:creationId xmlns:a16="http://schemas.microsoft.com/office/drawing/2014/main" id="{122C6695-4A38-C343-AD6F-B8849EA4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41">
            <a:extLst>
              <a:ext uri="{FF2B5EF4-FFF2-40B4-BE49-F238E27FC236}">
                <a16:creationId xmlns:a16="http://schemas.microsoft.com/office/drawing/2014/main" id="{BD50470B-C339-1648-A38C-05182B57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CD8D5A9F-0ADC-8C48-A961-70A6F989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9FF82DF4-4CCE-6845-804B-14A22802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2051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2592388" y="4467225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5756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9" name="Picture 39">
            <a:extLst>
              <a:ext uri="{FF2B5EF4-FFF2-40B4-BE49-F238E27FC236}">
                <a16:creationId xmlns:a16="http://schemas.microsoft.com/office/drawing/2014/main" id="{067F80CC-1D92-404A-815C-AA49B572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230313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41">
            <a:extLst>
              <a:ext uri="{FF2B5EF4-FFF2-40B4-BE49-F238E27FC236}">
                <a16:creationId xmlns:a16="http://schemas.microsoft.com/office/drawing/2014/main" id="{0AAC4E3F-FC04-3B4C-8C22-FED0F545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138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7340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657600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6511925" y="3633788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3529013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3382ED-AF04-F543-947B-DCCA0733DC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0919" y="1380567"/>
            <a:ext cx="861711" cy="573427"/>
          </a:xfrm>
          <a:prstGeom prst="rect">
            <a:avLst/>
          </a:prstGeom>
          <a:blipFill>
            <a:blip r:embed="rId13"/>
            <a:stretch>
              <a:fillRect l="-1471" b="-43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39938" name="Group 47">
            <a:extLst>
              <a:ext uri="{FF2B5EF4-FFF2-40B4-BE49-F238E27FC236}">
                <a16:creationId xmlns:a16="http://schemas.microsoft.com/office/drawing/2014/main" id="{00EB68E1-B00B-074B-803F-BDF6FD3DD484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39954" name="Picture 4">
              <a:extLst>
                <a:ext uri="{FF2B5EF4-FFF2-40B4-BE49-F238E27FC236}">
                  <a16:creationId xmlns:a16="http://schemas.microsoft.com/office/drawing/2014/main" id="{4865C7AD-BE5B-894E-834E-3184D76E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5" name="Picture 5">
              <a:extLst>
                <a:ext uri="{FF2B5EF4-FFF2-40B4-BE49-F238E27FC236}">
                  <a16:creationId xmlns:a16="http://schemas.microsoft.com/office/drawing/2014/main" id="{82B905EC-66AC-384A-A7D9-7471DB9CF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959" name="Picture 9">
              <a:extLst>
                <a:ext uri="{FF2B5EF4-FFF2-40B4-BE49-F238E27FC236}">
                  <a16:creationId xmlns:a16="http://schemas.microsoft.com/office/drawing/2014/main" id="{FCA24373-AF72-3140-94D7-035D9A26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60" name="Picture 10">
              <a:extLst>
                <a:ext uri="{FF2B5EF4-FFF2-40B4-BE49-F238E27FC236}">
                  <a16:creationId xmlns:a16="http://schemas.microsoft.com/office/drawing/2014/main" id="{BAF38A48-01DC-0743-8B7C-64DBDDC5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62" name="Group 12">
              <a:extLst>
                <a:ext uri="{FF2B5EF4-FFF2-40B4-BE49-F238E27FC236}">
                  <a16:creationId xmlns:a16="http://schemas.microsoft.com/office/drawing/2014/main" id="{A1B04593-40A0-3540-90A2-E6ADF6D86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39972" name="Picture 4">
                <a:extLst>
                  <a:ext uri="{FF2B5EF4-FFF2-40B4-BE49-F238E27FC236}">
                    <a16:creationId xmlns:a16="http://schemas.microsoft.com/office/drawing/2014/main" id="{D6453F32-B48A-7F42-B1E8-47CFC3363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3" name="Picture 5">
                <a:extLst>
                  <a:ext uri="{FF2B5EF4-FFF2-40B4-BE49-F238E27FC236}">
                    <a16:creationId xmlns:a16="http://schemas.microsoft.com/office/drawing/2014/main" id="{9DF70BF6-5B66-EB40-8BBD-078002B7F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4" name="Picture 6">
                <a:extLst>
                  <a:ext uri="{FF2B5EF4-FFF2-40B4-BE49-F238E27FC236}">
                    <a16:creationId xmlns:a16="http://schemas.microsoft.com/office/drawing/2014/main" id="{5CCF9D38-F040-B746-893E-A3988F8E7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5" name="Picture 7">
                <a:extLst>
                  <a:ext uri="{FF2B5EF4-FFF2-40B4-BE49-F238E27FC236}">
                    <a16:creationId xmlns:a16="http://schemas.microsoft.com/office/drawing/2014/main" id="{5A8C0382-34FB-294E-9206-570D4AD5E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6" name="Picture 8">
                <a:extLst>
                  <a:ext uri="{FF2B5EF4-FFF2-40B4-BE49-F238E27FC236}">
                    <a16:creationId xmlns:a16="http://schemas.microsoft.com/office/drawing/2014/main" id="{0636E5DE-6E10-4A4D-966A-9DA05FE0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7" name="Picture 9">
                <a:extLst>
                  <a:ext uri="{FF2B5EF4-FFF2-40B4-BE49-F238E27FC236}">
                    <a16:creationId xmlns:a16="http://schemas.microsoft.com/office/drawing/2014/main" id="{EB4528F5-D4B9-5846-AB17-1D94B976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8" name="Picture 19">
                <a:extLst>
                  <a:ext uri="{FF2B5EF4-FFF2-40B4-BE49-F238E27FC236}">
                    <a16:creationId xmlns:a16="http://schemas.microsoft.com/office/drawing/2014/main" id="{20052F5E-8DA8-8D43-988C-415BC7108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9" name="Picture 20">
                <a:extLst>
                  <a:ext uri="{FF2B5EF4-FFF2-40B4-BE49-F238E27FC236}">
                    <a16:creationId xmlns:a16="http://schemas.microsoft.com/office/drawing/2014/main" id="{42929891-DE54-1A41-B7AF-80F95CEDF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0" name="Picture 21">
                <a:extLst>
                  <a:ext uri="{FF2B5EF4-FFF2-40B4-BE49-F238E27FC236}">
                    <a16:creationId xmlns:a16="http://schemas.microsoft.com/office/drawing/2014/main" id="{A88750FB-264A-F14B-9EF9-F2694E0C4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1" name="Picture 22">
                <a:extLst>
                  <a:ext uri="{FF2B5EF4-FFF2-40B4-BE49-F238E27FC236}">
                    <a16:creationId xmlns:a16="http://schemas.microsoft.com/office/drawing/2014/main" id="{A988D96E-8088-9142-93BC-F829B1F6D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2" name="Picture 23">
                <a:extLst>
                  <a:ext uri="{FF2B5EF4-FFF2-40B4-BE49-F238E27FC236}">
                    <a16:creationId xmlns:a16="http://schemas.microsoft.com/office/drawing/2014/main" id="{B292D70A-2E53-FA4B-AA8A-9E31E6C38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3" name="Picture 24">
                <a:extLst>
                  <a:ext uri="{FF2B5EF4-FFF2-40B4-BE49-F238E27FC236}">
                    <a16:creationId xmlns:a16="http://schemas.microsoft.com/office/drawing/2014/main" id="{AC43BC77-4A7F-CE41-ABFF-5D1115F83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4" name="Picture 25">
                <a:extLst>
                  <a:ext uri="{FF2B5EF4-FFF2-40B4-BE49-F238E27FC236}">
                    <a16:creationId xmlns:a16="http://schemas.microsoft.com/office/drawing/2014/main" id="{9A58638B-F4AF-9748-97DB-89C51135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5" name="Picture 26">
                <a:extLst>
                  <a:ext uri="{FF2B5EF4-FFF2-40B4-BE49-F238E27FC236}">
                    <a16:creationId xmlns:a16="http://schemas.microsoft.com/office/drawing/2014/main" id="{62CBAFC0-3CF1-934B-95C8-CBF0342F0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6" name="Picture 27">
                <a:extLst>
                  <a:ext uri="{FF2B5EF4-FFF2-40B4-BE49-F238E27FC236}">
                    <a16:creationId xmlns:a16="http://schemas.microsoft.com/office/drawing/2014/main" id="{2D3DE1C2-97B4-A24F-965B-882652000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7" name="Picture 28">
                <a:extLst>
                  <a:ext uri="{FF2B5EF4-FFF2-40B4-BE49-F238E27FC236}">
                    <a16:creationId xmlns:a16="http://schemas.microsoft.com/office/drawing/2014/main" id="{86D464BB-6D32-8745-B641-796DBE6BA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8" name="Picture 29">
                <a:extLst>
                  <a:ext uri="{FF2B5EF4-FFF2-40B4-BE49-F238E27FC236}">
                    <a16:creationId xmlns:a16="http://schemas.microsoft.com/office/drawing/2014/main" id="{E0A60C53-AABC-674F-AB75-B651301A6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9" name="Picture 30">
                <a:extLst>
                  <a:ext uri="{FF2B5EF4-FFF2-40B4-BE49-F238E27FC236}">
                    <a16:creationId xmlns:a16="http://schemas.microsoft.com/office/drawing/2014/main" id="{50575D4C-7788-C44D-810A-7A8D41027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0" name="Picture 31">
                <a:extLst>
                  <a:ext uri="{FF2B5EF4-FFF2-40B4-BE49-F238E27FC236}">
                    <a16:creationId xmlns:a16="http://schemas.microsoft.com/office/drawing/2014/main" id="{65E313DD-F2B2-4A42-915A-793202002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1" name="Picture 32">
                <a:extLst>
                  <a:ext uri="{FF2B5EF4-FFF2-40B4-BE49-F238E27FC236}">
                    <a16:creationId xmlns:a16="http://schemas.microsoft.com/office/drawing/2014/main" id="{A468501C-604E-B34C-BD39-C68F84EE6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2" name="Picture 33">
                <a:extLst>
                  <a:ext uri="{FF2B5EF4-FFF2-40B4-BE49-F238E27FC236}">
                    <a16:creationId xmlns:a16="http://schemas.microsoft.com/office/drawing/2014/main" id="{0058F0FE-6A21-9A4D-A264-899387BBD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3" name="Picture 34">
                <a:extLst>
                  <a:ext uri="{FF2B5EF4-FFF2-40B4-BE49-F238E27FC236}">
                    <a16:creationId xmlns:a16="http://schemas.microsoft.com/office/drawing/2014/main" id="{59A4922A-2E9E-434F-AEE5-6B8EA31B5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4" name="Picture 35">
                <a:extLst>
                  <a:ext uri="{FF2B5EF4-FFF2-40B4-BE49-F238E27FC236}">
                    <a16:creationId xmlns:a16="http://schemas.microsoft.com/office/drawing/2014/main" id="{06D2AE20-868E-7A4E-8DDC-407827BEF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5" name="Picture 36">
                <a:extLst>
                  <a:ext uri="{FF2B5EF4-FFF2-40B4-BE49-F238E27FC236}">
                    <a16:creationId xmlns:a16="http://schemas.microsoft.com/office/drawing/2014/main" id="{FF421E51-0275-B24D-883D-1F4AEFCBB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963" name="Group 38">
              <a:extLst>
                <a:ext uri="{FF2B5EF4-FFF2-40B4-BE49-F238E27FC236}">
                  <a16:creationId xmlns:a16="http://schemas.microsoft.com/office/drawing/2014/main" id="{37D24F10-1E09-5646-8C01-8E4E0C7D1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39970" name="Picture 39">
                <a:extLst>
                  <a:ext uri="{FF2B5EF4-FFF2-40B4-BE49-F238E27FC236}">
                    <a16:creationId xmlns:a16="http://schemas.microsoft.com/office/drawing/2014/main" id="{3455A273-F67D-4F44-B834-1647E0BA5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39965" name="Group 42">
              <a:extLst>
                <a:ext uri="{FF2B5EF4-FFF2-40B4-BE49-F238E27FC236}">
                  <a16:creationId xmlns:a16="http://schemas.microsoft.com/office/drawing/2014/main" id="{0A31E610-8F14-6E41-851E-D0CA9D08C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1531938"/>
            <a:ext cx="21844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2360613"/>
            <a:ext cx="2179637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94848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63750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8048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10443</TotalTime>
  <Words>165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Lecture 36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Nasrin Akhter</cp:lastModifiedBy>
  <cp:revision>63</cp:revision>
  <cp:lastPrinted>2017-12-03T22:18:27Z</cp:lastPrinted>
  <dcterms:created xsi:type="dcterms:W3CDTF">2011-12-02T03:04:14Z</dcterms:created>
  <dcterms:modified xsi:type="dcterms:W3CDTF">2023-05-01T20:11:39Z</dcterms:modified>
</cp:coreProperties>
</file>