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453" r:id="rId3"/>
    <p:sldId id="299" r:id="rId4"/>
    <p:sldId id="277" r:id="rId5"/>
    <p:sldId id="304" r:id="rId6"/>
    <p:sldId id="305" r:id="rId7"/>
    <p:sldId id="306" r:id="rId8"/>
    <p:sldId id="307" r:id="rId9"/>
    <p:sldId id="309" r:id="rId10"/>
    <p:sldId id="308" r:id="rId11"/>
    <p:sldId id="273" r:id="rId12"/>
    <p:sldId id="268" r:id="rId13"/>
    <p:sldId id="461" r:id="rId14"/>
    <p:sldId id="463" r:id="rId15"/>
    <p:sldId id="462" r:id="rId16"/>
    <p:sldId id="279" r:id="rId17"/>
    <p:sldId id="274" r:id="rId18"/>
    <p:sldId id="432" r:id="rId1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244"/>
    <p:restoredTop sz="94618"/>
  </p:normalViewPr>
  <p:slideViewPr>
    <p:cSldViewPr snapToGrid="0" snapToObjects="1">
      <p:cViewPr varScale="1">
        <p:scale>
          <a:sx n="59" d="100"/>
          <a:sy n="59" d="100"/>
        </p:scale>
        <p:origin x="940" y="5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93100D-4119-8040-A981-0E2359D4C0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8AEF36-8162-8B4C-8ACC-78675DF0BB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3EBCC810-1049-5B44-A0D3-1276E3566174}" type="datetimeFigureOut">
              <a:rPr lang="en-US"/>
              <a:pPr>
                <a:defRPr/>
              </a:pPr>
              <a:t>3/7/2022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459378-8C71-1B49-B625-5109E27335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ED6093-29C6-6A4C-9363-1ADF4D14DA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A3C48EF-98A0-5C4C-ACF6-A158F72F91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6EC63F-B475-954E-8FEE-174816003F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67E794-E99A-F147-B030-60987314F0D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8B96CE7-04EB-8049-95B0-9C3B7D6F52D8}" type="datetimeFigureOut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7A0BAD5-9376-7242-925C-287C931828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D5B3184-90C0-3649-9859-1E81C2D2B2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54653-0F21-7540-9AC6-8B541AEBC2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80C61-21EF-1048-9B5D-1B051607D3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F595665-536C-4B4A-B390-6FFE7A5904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543A9-A544-A445-95E8-239CBC277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E72A0-A6AD-D84D-A7AB-903F23842E77}" type="datetime1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A98AD-DDA3-1B46-AD30-5E03741E3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1A2A7-6261-304D-B5D9-61694EA41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F6103-74D8-2642-A716-274E38A5A4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21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FF715-6661-9045-8212-5E228A8D7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8C53B-7054-9142-AFCB-23B66683C669}" type="datetime1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CC60-3D47-FE44-83D4-0F27EE8EA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210AB-72C7-6F40-A729-18D8A9F85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051D4-ECFC-5C43-B6E0-B45EFEA87E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69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566B6-CC55-AA44-BF7F-70B7C57EC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30FC6-C62C-8146-96AF-DC803E7EFE51}" type="datetime1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A1D5D-1823-EC4C-978A-1630BD1F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5D55F-3828-1B48-8108-2C8C13851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C2CB3-1E16-4847-8E7C-87EDDA826A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5264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9DE93-B0EE-9B41-B02E-87FEBDF41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F901F-DEEE-6749-839E-C23095724A10}" type="datetime1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D746F-1B49-6B4C-B087-7A7FD4154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A8BEB-6723-C94F-8383-5B3FDFC40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0EA02-EF62-9443-B2DE-1925B23CE6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7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27E41-F3A0-904A-80B5-5918B4CBD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A443-4064-8747-94C9-81A80014E0E5}" type="datetime1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697C9-A650-8B4B-8059-D83FAB3E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02BAF-547A-F244-B81B-8C6238BA3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87538-9319-2D4D-8A1C-83479A0106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4279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B4E1C84-199D-A94C-9598-6139ACDB8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15BF7-39FA-5549-8B2F-67325A50021F}" type="datetime1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FE40E0C-B293-234B-AA07-233824CB5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185DEC0-7626-EA48-8718-1206CC52F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28096-5DE6-5D4D-A31D-01B5D683EF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798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FD37C0F-3CA1-974F-BABE-744DBB75B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F875A-998E-EC45-9D49-EDFCFCFA9F5B}" type="datetime1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C51C784-1B56-0247-B5CD-7A922DFF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D57340-5D4B-0743-8688-77A488338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20AD4-64FC-184C-8EC9-79A3A6E58C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953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A98DAEE-E10C-BC4C-9F11-B6178B246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8461E-E1E2-EC41-8F7C-E1854AB06E0B}" type="datetime1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F1B405-2A24-8340-8C7E-6248AFDAB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E93288D-2817-C347-B242-6B2614E1A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59BB8-4B4A-3D45-8A8B-4A9F888C99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9382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D8E7D09-CFFD-C648-9A78-CB979B05D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525D6-9784-BB4C-932E-E2F52E6719E7}" type="datetime1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549A01D-0EC3-2F42-B650-16E8F9274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7880C33-0C7D-854B-BBB0-3342F3F42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40306-4255-294D-B990-EBA308328F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94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7693EA-76E1-FE4A-B76C-F59B8D358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0290E-FCCD-1F4A-900B-E5DF382F02FC}" type="datetime1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1E07C22-56C2-8A4B-96C1-761C33BB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691F9C8-81CD-ED4C-9BF2-EBF56A00C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1882A-3565-C14D-8371-17E96318E3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8866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3A42C5-D4CF-EC45-A28B-0EDDBFB72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E1A2C-2A5B-1547-A20F-111718EA1E49}" type="datetime1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2830AD1-CC9F-2944-8B0C-EC317F6EC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E0D42D9-5451-CA4F-B91E-3FD6D4DEF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E1844-9B88-8045-943E-82FD448DAE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9547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01234E5-2F61-F544-A28A-8205CE66269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E56C3B5-C5E2-6E44-B209-07A1020CD5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610A7-7A73-BB4C-A259-C4E6C59C5A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13DC0EBC-B839-BE42-9E9E-D083D105DC5A}" type="datetime1">
              <a:rPr lang="en-US" altLang="en-US"/>
              <a:pPr>
                <a:defRPr/>
              </a:pPr>
              <a:t>3/7/2022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EECB9-8E05-6E4E-8D4A-31736D2A50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B2AFC-3FF3-4042-BD83-A6C85685D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91300DA-D7D0-BE41-879D-160D099EA1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60EA0D23-98AE-1C40-9ADA-F3A0DF6A9B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16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37B10-3E58-C149-991C-F84EBAC203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1" name="Group 3">
            <a:extLst>
              <a:ext uri="{FF2B5EF4-FFF2-40B4-BE49-F238E27FC236}">
                <a16:creationId xmlns:a16="http://schemas.microsoft.com/office/drawing/2014/main" id="{D3BA2AEF-429E-764D-B0E7-411EE184D682}"/>
              </a:ext>
            </a:extLst>
          </p:cNvPr>
          <p:cNvGrpSpPr>
            <a:grpSpLocks/>
          </p:cNvGrpSpPr>
          <p:nvPr/>
        </p:nvGrpSpPr>
        <p:grpSpPr bwMode="auto">
          <a:xfrm>
            <a:off x="1328738" y="2781300"/>
            <a:ext cx="2078037" cy="368300"/>
            <a:chOff x="1080254" y="2363303"/>
            <a:chExt cx="2078671" cy="3683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A7AEA04-7764-7444-9008-D48D915DC64A}"/>
                </a:ext>
              </a:extLst>
            </p:cNvPr>
            <p:cNvSpPr/>
            <p:nvPr/>
          </p:nvSpPr>
          <p:spPr>
            <a:xfrm>
              <a:off x="1080254" y="2363303"/>
              <a:ext cx="2078671" cy="3683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23" name="TextBox 10">
              <a:extLst>
                <a:ext uri="{FF2B5EF4-FFF2-40B4-BE49-F238E27FC236}">
                  <a16:creationId xmlns:a16="http://schemas.microsoft.com/office/drawing/2014/main" id="{15571961-E87C-9A4A-B8EC-8A2EEB049E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7163" y="2374328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</a:t>
              </a:r>
            </a:p>
          </p:txBody>
        </p:sp>
      </p:grpSp>
      <p:grpSp>
        <p:nvGrpSpPr>
          <p:cNvPr id="40962" name="Group 18">
            <a:extLst>
              <a:ext uri="{FF2B5EF4-FFF2-40B4-BE49-F238E27FC236}">
                <a16:creationId xmlns:a16="http://schemas.microsoft.com/office/drawing/2014/main" id="{DD562ABA-0890-3848-BD9A-BDC8035725B8}"/>
              </a:ext>
            </a:extLst>
          </p:cNvPr>
          <p:cNvGrpSpPr>
            <a:grpSpLocks/>
          </p:cNvGrpSpPr>
          <p:nvPr/>
        </p:nvGrpSpPr>
        <p:grpSpPr bwMode="auto">
          <a:xfrm>
            <a:off x="3686175" y="2325688"/>
            <a:ext cx="704850" cy="374650"/>
            <a:chOff x="3437848" y="1907690"/>
            <a:chExt cx="704851" cy="3746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1E13F23-6E35-D743-9D91-73577E2D52C9}"/>
                </a:ext>
              </a:extLst>
            </p:cNvPr>
            <p:cNvSpPr/>
            <p:nvPr/>
          </p:nvSpPr>
          <p:spPr>
            <a:xfrm>
              <a:off x="3474361" y="1907690"/>
              <a:ext cx="631826" cy="374651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21" name="TextBox 11">
              <a:extLst>
                <a:ext uri="{FF2B5EF4-FFF2-40B4-BE49-F238E27FC236}">
                  <a16:creationId xmlns:a16="http://schemas.microsoft.com/office/drawing/2014/main" id="{B5823006-D4D1-6A41-9414-D034810FBC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7848" y="1921890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2</a:t>
              </a:r>
            </a:p>
          </p:txBody>
        </p:sp>
      </p:grpSp>
      <p:grpSp>
        <p:nvGrpSpPr>
          <p:cNvPr id="40963" name="Group 4">
            <a:extLst>
              <a:ext uri="{FF2B5EF4-FFF2-40B4-BE49-F238E27FC236}">
                <a16:creationId xmlns:a16="http://schemas.microsoft.com/office/drawing/2014/main" id="{3F7D1E11-8613-384D-A58F-F14A2ECD7C5F}"/>
              </a:ext>
            </a:extLst>
          </p:cNvPr>
          <p:cNvGrpSpPr>
            <a:grpSpLocks/>
          </p:cNvGrpSpPr>
          <p:nvPr/>
        </p:nvGrpSpPr>
        <p:grpSpPr bwMode="auto">
          <a:xfrm>
            <a:off x="1328738" y="2325688"/>
            <a:ext cx="782637" cy="374650"/>
            <a:chOff x="1080254" y="1907690"/>
            <a:chExt cx="783272" cy="37465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E6B5707-CB03-B442-93A3-EB40BD26348C}"/>
                </a:ext>
              </a:extLst>
            </p:cNvPr>
            <p:cNvSpPr/>
            <p:nvPr/>
          </p:nvSpPr>
          <p:spPr>
            <a:xfrm>
              <a:off x="1080254" y="1907690"/>
              <a:ext cx="783272" cy="37465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9" name="TextBox 13">
              <a:extLst>
                <a:ext uri="{FF2B5EF4-FFF2-40B4-BE49-F238E27FC236}">
                  <a16:creationId xmlns:a16="http://schemas.microsoft.com/office/drawing/2014/main" id="{E3C0B89D-DB3B-344F-96FB-0DDE560C40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6924" y="1921890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3</a:t>
              </a:r>
            </a:p>
          </p:txBody>
        </p:sp>
      </p:grpSp>
      <p:grpSp>
        <p:nvGrpSpPr>
          <p:cNvPr id="40964" name="Group 6">
            <a:extLst>
              <a:ext uri="{FF2B5EF4-FFF2-40B4-BE49-F238E27FC236}">
                <a16:creationId xmlns:a16="http://schemas.microsoft.com/office/drawing/2014/main" id="{FA968892-9BC7-414B-933B-7ACADF37FE5D}"/>
              </a:ext>
            </a:extLst>
          </p:cNvPr>
          <p:cNvGrpSpPr>
            <a:grpSpLocks/>
          </p:cNvGrpSpPr>
          <p:nvPr/>
        </p:nvGrpSpPr>
        <p:grpSpPr bwMode="auto">
          <a:xfrm>
            <a:off x="3132138" y="1862138"/>
            <a:ext cx="841375" cy="374650"/>
            <a:chOff x="2884604" y="1443418"/>
            <a:chExt cx="840423" cy="37465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3DA95E3-5F31-E44A-A31D-AB81EEA94B22}"/>
                </a:ext>
              </a:extLst>
            </p:cNvPr>
            <p:cNvSpPr/>
            <p:nvPr/>
          </p:nvSpPr>
          <p:spPr>
            <a:xfrm>
              <a:off x="2884604" y="1443418"/>
              <a:ext cx="840423" cy="374651"/>
            </a:xfrm>
            <a:prstGeom prst="rect">
              <a:avLst/>
            </a:prstGeom>
            <a:solidFill>
              <a:srgbClr val="FDA9D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7" name="TextBox 15">
              <a:extLst>
                <a:ext uri="{FF2B5EF4-FFF2-40B4-BE49-F238E27FC236}">
                  <a16:creationId xmlns:a16="http://schemas.microsoft.com/office/drawing/2014/main" id="{B60D5E6D-F770-6140-9D12-E4A5CAD8FD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9850" y="145761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4</a:t>
              </a:r>
            </a:p>
          </p:txBody>
        </p:sp>
      </p:grpSp>
      <p:grpSp>
        <p:nvGrpSpPr>
          <p:cNvPr id="40965" name="Group 7">
            <a:extLst>
              <a:ext uri="{FF2B5EF4-FFF2-40B4-BE49-F238E27FC236}">
                <a16:creationId xmlns:a16="http://schemas.microsoft.com/office/drawing/2014/main" id="{AE13B21E-0C60-A14F-BD99-F8695F6C44A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854200"/>
            <a:ext cx="820738" cy="374650"/>
            <a:chOff x="3790274" y="1435537"/>
            <a:chExt cx="820420" cy="37465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13A897C-A9AC-8746-888C-51E948271614}"/>
                </a:ext>
              </a:extLst>
            </p:cNvPr>
            <p:cNvSpPr/>
            <p:nvPr/>
          </p:nvSpPr>
          <p:spPr>
            <a:xfrm>
              <a:off x="3790274" y="1435537"/>
              <a:ext cx="820420" cy="37465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5" name="TextBox 17">
              <a:extLst>
                <a:ext uri="{FF2B5EF4-FFF2-40B4-BE49-F238E27FC236}">
                  <a16:creationId xmlns:a16="http://schemas.microsoft.com/office/drawing/2014/main" id="{3910C4B7-B434-014F-AD49-D6EC2EF39C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5517" y="144973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5</a:t>
              </a:r>
            </a:p>
          </p:txBody>
        </p:sp>
      </p:grpSp>
      <p:grpSp>
        <p:nvGrpSpPr>
          <p:cNvPr id="40966" name="Group 2">
            <a:extLst>
              <a:ext uri="{FF2B5EF4-FFF2-40B4-BE49-F238E27FC236}">
                <a16:creationId xmlns:a16="http://schemas.microsoft.com/office/drawing/2014/main" id="{2D9C952A-FE21-3F40-BA0E-C9783C7D6816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3248025"/>
            <a:ext cx="3994150" cy="368300"/>
            <a:chOff x="805933" y="2829710"/>
            <a:chExt cx="3994784" cy="3683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A4EA2C2-9B7B-7846-9B74-2185A618AD32}"/>
                </a:ext>
              </a:extLst>
            </p:cNvPr>
            <p:cNvSpPr/>
            <p:nvPr/>
          </p:nvSpPr>
          <p:spPr>
            <a:xfrm>
              <a:off x="805933" y="2829710"/>
              <a:ext cx="3994784" cy="3683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3" name="TextBox 21">
              <a:extLst>
                <a:ext uri="{FF2B5EF4-FFF2-40B4-BE49-F238E27FC236}">
                  <a16:creationId xmlns:a16="http://schemas.microsoft.com/office/drawing/2014/main" id="{433B5FEE-793A-6B43-916D-8611229FA1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2840735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6</a:t>
              </a:r>
            </a:p>
          </p:txBody>
        </p:sp>
      </p:grpSp>
      <p:grpSp>
        <p:nvGrpSpPr>
          <p:cNvPr id="40967" name="Group 5">
            <a:extLst>
              <a:ext uri="{FF2B5EF4-FFF2-40B4-BE49-F238E27FC236}">
                <a16:creationId xmlns:a16="http://schemas.microsoft.com/office/drawing/2014/main" id="{9FBDD70B-F710-804D-9B7E-B9C68410A06D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1387475"/>
            <a:ext cx="3994150" cy="368300"/>
            <a:chOff x="805933" y="968352"/>
            <a:chExt cx="3994784" cy="3683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4B15FD3-0268-5249-B487-45D4B42D24A4}"/>
                </a:ext>
              </a:extLst>
            </p:cNvPr>
            <p:cNvSpPr/>
            <p:nvPr/>
          </p:nvSpPr>
          <p:spPr>
            <a:xfrm>
              <a:off x="805933" y="968352"/>
              <a:ext cx="3994784" cy="368300"/>
            </a:xfrm>
            <a:prstGeom prst="rect">
              <a:avLst/>
            </a:prstGeom>
            <a:solidFill>
              <a:srgbClr val="B381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1" name="TextBox 23">
              <a:extLst>
                <a:ext uri="{FF2B5EF4-FFF2-40B4-BE49-F238E27FC236}">
                  <a16:creationId xmlns:a16="http://schemas.microsoft.com/office/drawing/2014/main" id="{81A2DB40-E8B7-544C-BF8E-77BF8559D7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979377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7</a:t>
              </a:r>
            </a:p>
          </p:txBody>
        </p:sp>
      </p:grpSp>
      <p:grpSp>
        <p:nvGrpSpPr>
          <p:cNvPr id="40968" name="Group 56">
            <a:extLst>
              <a:ext uri="{FF2B5EF4-FFF2-40B4-BE49-F238E27FC236}">
                <a16:creationId xmlns:a16="http://schemas.microsoft.com/office/drawing/2014/main" id="{4A04409A-084F-BC4A-A8D5-3E50C5B1C9CD}"/>
              </a:ext>
            </a:extLst>
          </p:cNvPr>
          <p:cNvGrpSpPr>
            <a:grpSpLocks/>
          </p:cNvGrpSpPr>
          <p:nvPr/>
        </p:nvGrpSpPr>
        <p:grpSpPr bwMode="auto">
          <a:xfrm>
            <a:off x="5159375" y="3244850"/>
            <a:ext cx="801688" cy="374650"/>
            <a:chOff x="4911525" y="2826533"/>
            <a:chExt cx="802323" cy="37465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7E3ABA6-F1B0-0940-863F-079081EF4A8E}"/>
                </a:ext>
              </a:extLst>
            </p:cNvPr>
            <p:cNvSpPr/>
            <p:nvPr/>
          </p:nvSpPr>
          <p:spPr>
            <a:xfrm>
              <a:off x="4911525" y="2826533"/>
              <a:ext cx="802323" cy="37465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09" name="TextBox 25">
              <a:extLst>
                <a:ext uri="{FF2B5EF4-FFF2-40B4-BE49-F238E27FC236}">
                  <a16:creationId xmlns:a16="http://schemas.microsoft.com/office/drawing/2014/main" id="{C4BEA9FB-EC29-4849-BCAE-442C4DA3F4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2322" y="283429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8</a:t>
              </a:r>
            </a:p>
          </p:txBody>
        </p:sp>
      </p:grpSp>
      <p:grpSp>
        <p:nvGrpSpPr>
          <p:cNvPr id="40969" name="Group 57">
            <a:extLst>
              <a:ext uri="{FF2B5EF4-FFF2-40B4-BE49-F238E27FC236}">
                <a16:creationId xmlns:a16="http://schemas.microsoft.com/office/drawing/2014/main" id="{3D77E7FB-FB91-D34A-A8A6-151782802DD3}"/>
              </a:ext>
            </a:extLst>
          </p:cNvPr>
          <p:cNvGrpSpPr>
            <a:grpSpLocks/>
          </p:cNvGrpSpPr>
          <p:nvPr/>
        </p:nvGrpSpPr>
        <p:grpSpPr bwMode="auto">
          <a:xfrm>
            <a:off x="6072188" y="3238500"/>
            <a:ext cx="757237" cy="374650"/>
            <a:chOff x="5824656" y="2820096"/>
            <a:chExt cx="756601" cy="37465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9895C00-B9AD-A843-BB30-589A5F8D77AF}"/>
                </a:ext>
              </a:extLst>
            </p:cNvPr>
            <p:cNvSpPr/>
            <p:nvPr/>
          </p:nvSpPr>
          <p:spPr>
            <a:xfrm>
              <a:off x="5824656" y="2820096"/>
              <a:ext cx="756601" cy="374651"/>
            </a:xfrm>
            <a:prstGeom prst="rect">
              <a:avLst/>
            </a:prstGeom>
            <a:solidFill>
              <a:srgbClr val="BC00B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07" name="TextBox 27">
              <a:extLst>
                <a:ext uri="{FF2B5EF4-FFF2-40B4-BE49-F238E27FC236}">
                  <a16:creationId xmlns:a16="http://schemas.microsoft.com/office/drawing/2014/main" id="{2B84A72A-A035-C449-A859-472062D076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5213" y="283244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9</a:t>
              </a:r>
            </a:p>
          </p:txBody>
        </p:sp>
      </p:grpSp>
      <p:grpSp>
        <p:nvGrpSpPr>
          <p:cNvPr id="40970" name="Group 58">
            <a:extLst>
              <a:ext uri="{FF2B5EF4-FFF2-40B4-BE49-F238E27FC236}">
                <a16:creationId xmlns:a16="http://schemas.microsoft.com/office/drawing/2014/main" id="{E04002F4-858E-A74A-B4F5-6100CE0388B7}"/>
              </a:ext>
            </a:extLst>
          </p:cNvPr>
          <p:cNvGrpSpPr>
            <a:grpSpLocks/>
          </p:cNvGrpSpPr>
          <p:nvPr/>
        </p:nvGrpSpPr>
        <p:grpSpPr bwMode="auto">
          <a:xfrm>
            <a:off x="6883400" y="3236913"/>
            <a:ext cx="822325" cy="374650"/>
            <a:chOff x="6635194" y="2818246"/>
            <a:chExt cx="822325" cy="37465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5EA74CF-44F2-564F-9165-36046AB712BD}"/>
                </a:ext>
              </a:extLst>
            </p:cNvPr>
            <p:cNvSpPr/>
            <p:nvPr/>
          </p:nvSpPr>
          <p:spPr>
            <a:xfrm>
              <a:off x="6692344" y="2818246"/>
              <a:ext cx="708025" cy="37465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05" name="TextBox 29">
              <a:extLst>
                <a:ext uri="{FF2B5EF4-FFF2-40B4-BE49-F238E27FC236}">
                  <a16:creationId xmlns:a16="http://schemas.microsoft.com/office/drawing/2014/main" id="{45FE7EB3-A8B3-524B-B2DF-153926976A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35194" y="2823819"/>
              <a:ext cx="8223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10</a:t>
              </a:r>
            </a:p>
          </p:txBody>
        </p:sp>
      </p:grpSp>
      <p:grpSp>
        <p:nvGrpSpPr>
          <p:cNvPr id="40971" name="Group 59">
            <a:extLst>
              <a:ext uri="{FF2B5EF4-FFF2-40B4-BE49-F238E27FC236}">
                <a16:creationId xmlns:a16="http://schemas.microsoft.com/office/drawing/2014/main" id="{75CE1791-E1C3-C046-A2D7-0691E3ABD553}"/>
              </a:ext>
            </a:extLst>
          </p:cNvPr>
          <p:cNvGrpSpPr>
            <a:grpSpLocks/>
          </p:cNvGrpSpPr>
          <p:nvPr/>
        </p:nvGrpSpPr>
        <p:grpSpPr bwMode="auto">
          <a:xfrm>
            <a:off x="7705725" y="3236913"/>
            <a:ext cx="820738" cy="374650"/>
            <a:chOff x="7457518" y="2818246"/>
            <a:chExt cx="820419" cy="374651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96B42FAF-4C09-FE40-B94F-58FB393E6006}"/>
                </a:ext>
              </a:extLst>
            </p:cNvPr>
            <p:cNvSpPr/>
            <p:nvPr/>
          </p:nvSpPr>
          <p:spPr>
            <a:xfrm>
              <a:off x="7511472" y="2818246"/>
              <a:ext cx="704576" cy="37465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03" name="TextBox 31">
              <a:extLst>
                <a:ext uri="{FF2B5EF4-FFF2-40B4-BE49-F238E27FC236}">
                  <a16:creationId xmlns:a16="http://schemas.microsoft.com/office/drawing/2014/main" id="{42652284-6422-DB4E-8956-29C879823D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7518" y="2823818"/>
              <a:ext cx="82041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11</a:t>
              </a:r>
            </a:p>
          </p:txBody>
        </p:sp>
      </p:grpSp>
      <p:grpSp>
        <p:nvGrpSpPr>
          <p:cNvPr id="40972" name="Group 60">
            <a:extLst>
              <a:ext uri="{FF2B5EF4-FFF2-40B4-BE49-F238E27FC236}">
                <a16:creationId xmlns:a16="http://schemas.microsoft.com/office/drawing/2014/main" id="{161BC2C8-1977-5641-98E2-6824BCB40DAD}"/>
              </a:ext>
            </a:extLst>
          </p:cNvPr>
          <p:cNvGrpSpPr>
            <a:grpSpLocks/>
          </p:cNvGrpSpPr>
          <p:nvPr/>
        </p:nvGrpSpPr>
        <p:grpSpPr bwMode="auto">
          <a:xfrm>
            <a:off x="6545263" y="2792413"/>
            <a:ext cx="819150" cy="374650"/>
            <a:chOff x="6296926" y="2374328"/>
            <a:chExt cx="819270" cy="37465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17C1462-E334-F548-9239-45E3470237F5}"/>
                </a:ext>
              </a:extLst>
            </p:cNvPr>
            <p:cNvSpPr/>
            <p:nvPr/>
          </p:nvSpPr>
          <p:spPr>
            <a:xfrm>
              <a:off x="6296926" y="2374328"/>
              <a:ext cx="795454" cy="374651"/>
            </a:xfrm>
            <a:prstGeom prst="rect">
              <a:avLst/>
            </a:prstGeom>
            <a:solidFill>
              <a:srgbClr val="AC003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01" name="TextBox 33">
              <a:extLst>
                <a:ext uri="{FF2B5EF4-FFF2-40B4-BE49-F238E27FC236}">
                  <a16:creationId xmlns:a16="http://schemas.microsoft.com/office/drawing/2014/main" id="{FB9F9F0E-6172-5C45-AAC8-808860E8BF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96926" y="2400676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13</a:t>
              </a:r>
            </a:p>
          </p:txBody>
        </p:sp>
      </p:grpSp>
      <p:grpSp>
        <p:nvGrpSpPr>
          <p:cNvPr id="40973" name="Group 63">
            <a:extLst>
              <a:ext uri="{FF2B5EF4-FFF2-40B4-BE49-F238E27FC236}">
                <a16:creationId xmlns:a16="http://schemas.microsoft.com/office/drawing/2014/main" id="{89EC2335-7F69-5E4A-898E-E0CAE8F6421A}"/>
              </a:ext>
            </a:extLst>
          </p:cNvPr>
          <p:cNvGrpSpPr>
            <a:grpSpLocks/>
          </p:cNvGrpSpPr>
          <p:nvPr/>
        </p:nvGrpSpPr>
        <p:grpSpPr bwMode="auto">
          <a:xfrm>
            <a:off x="7419975" y="2790825"/>
            <a:ext cx="868363" cy="374650"/>
            <a:chOff x="7172699" y="2372274"/>
            <a:chExt cx="867323" cy="37465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7C01AA0-8D64-4548-B8CD-B1DAC5CF9A9A}"/>
                </a:ext>
              </a:extLst>
            </p:cNvPr>
            <p:cNvSpPr/>
            <p:nvPr/>
          </p:nvSpPr>
          <p:spPr>
            <a:xfrm>
              <a:off x="7210753" y="2372274"/>
              <a:ext cx="730962" cy="37465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999" name="TextBox 35">
              <a:extLst>
                <a:ext uri="{FF2B5EF4-FFF2-40B4-BE49-F238E27FC236}">
                  <a16:creationId xmlns:a16="http://schemas.microsoft.com/office/drawing/2014/main" id="{9C3BFB9F-1222-8745-A126-BF689C2F77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2699" y="2395678"/>
              <a:ext cx="86732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14</a:t>
              </a:r>
            </a:p>
          </p:txBody>
        </p:sp>
      </p:grpSp>
      <p:grpSp>
        <p:nvGrpSpPr>
          <p:cNvPr id="40974" name="Group 19">
            <a:extLst>
              <a:ext uri="{FF2B5EF4-FFF2-40B4-BE49-F238E27FC236}">
                <a16:creationId xmlns:a16="http://schemas.microsoft.com/office/drawing/2014/main" id="{752EF558-C023-3840-BCDD-F108FEA509A8}"/>
              </a:ext>
            </a:extLst>
          </p:cNvPr>
          <p:cNvGrpSpPr>
            <a:grpSpLocks/>
          </p:cNvGrpSpPr>
          <p:nvPr/>
        </p:nvGrpSpPr>
        <p:grpSpPr bwMode="auto">
          <a:xfrm>
            <a:off x="5603875" y="1860550"/>
            <a:ext cx="820738" cy="374650"/>
            <a:chOff x="5356501" y="1442720"/>
            <a:chExt cx="820182" cy="374651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5F2CA1D-5F68-0449-B8B1-159BE9F53AC7}"/>
                </a:ext>
              </a:extLst>
            </p:cNvPr>
            <p:cNvSpPr/>
            <p:nvPr/>
          </p:nvSpPr>
          <p:spPr>
            <a:xfrm>
              <a:off x="5386644" y="1442720"/>
              <a:ext cx="778934" cy="374651"/>
            </a:xfrm>
            <a:prstGeom prst="rect">
              <a:avLst/>
            </a:prstGeom>
            <a:solidFill>
              <a:srgbClr val="FF57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997" name="TextBox 37">
              <a:extLst>
                <a:ext uri="{FF2B5EF4-FFF2-40B4-BE49-F238E27FC236}">
                  <a16:creationId xmlns:a16="http://schemas.microsoft.com/office/drawing/2014/main" id="{5F4184F6-358D-6C4B-8062-C4BF50DEAD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6501" y="1456920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17</a:t>
              </a:r>
            </a:p>
          </p:txBody>
        </p:sp>
      </p:grpSp>
      <p:grpSp>
        <p:nvGrpSpPr>
          <p:cNvPr id="40975" name="Group 62">
            <a:extLst>
              <a:ext uri="{FF2B5EF4-FFF2-40B4-BE49-F238E27FC236}">
                <a16:creationId xmlns:a16="http://schemas.microsoft.com/office/drawing/2014/main" id="{5F6A2F31-285C-8945-B846-4C9EF8037C68}"/>
              </a:ext>
            </a:extLst>
          </p:cNvPr>
          <p:cNvGrpSpPr>
            <a:grpSpLocks/>
          </p:cNvGrpSpPr>
          <p:nvPr/>
        </p:nvGrpSpPr>
        <p:grpSpPr bwMode="auto">
          <a:xfrm>
            <a:off x="7410450" y="2333625"/>
            <a:ext cx="879475" cy="374650"/>
            <a:chOff x="7161861" y="1915609"/>
            <a:chExt cx="880427" cy="37465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5119060-595F-D745-A337-49B08188C033}"/>
                </a:ext>
              </a:extLst>
            </p:cNvPr>
            <p:cNvSpPr/>
            <p:nvPr/>
          </p:nvSpPr>
          <p:spPr>
            <a:xfrm>
              <a:off x="7211127" y="1915609"/>
              <a:ext cx="731040" cy="374651"/>
            </a:xfrm>
            <a:prstGeom prst="rect">
              <a:avLst/>
            </a:prstGeom>
            <a:solidFill>
              <a:srgbClr val="00BCB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995" name="TextBox 39">
              <a:extLst>
                <a:ext uri="{FF2B5EF4-FFF2-40B4-BE49-F238E27FC236}">
                  <a16:creationId xmlns:a16="http://schemas.microsoft.com/office/drawing/2014/main" id="{CEA60C2C-286A-F143-932E-E5F9D12118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1861" y="1929810"/>
              <a:ext cx="8804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16</a:t>
              </a:r>
            </a:p>
          </p:txBody>
        </p:sp>
      </p:grpSp>
      <p:grpSp>
        <p:nvGrpSpPr>
          <p:cNvPr id="40976" name="Group 55">
            <a:extLst>
              <a:ext uri="{FF2B5EF4-FFF2-40B4-BE49-F238E27FC236}">
                <a16:creationId xmlns:a16="http://schemas.microsoft.com/office/drawing/2014/main" id="{ACA635DA-5F62-294D-8144-0466CC56D0C9}"/>
              </a:ext>
            </a:extLst>
          </p:cNvPr>
          <p:cNvGrpSpPr>
            <a:grpSpLocks/>
          </p:cNvGrpSpPr>
          <p:nvPr/>
        </p:nvGrpSpPr>
        <p:grpSpPr bwMode="auto">
          <a:xfrm>
            <a:off x="5600700" y="2792413"/>
            <a:ext cx="825500" cy="374650"/>
            <a:chOff x="5352770" y="2374328"/>
            <a:chExt cx="825621" cy="374651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70154AAA-31E6-3140-A015-4FDB2DB38971}"/>
                </a:ext>
              </a:extLst>
            </p:cNvPr>
            <p:cNvSpPr/>
            <p:nvPr/>
          </p:nvSpPr>
          <p:spPr>
            <a:xfrm>
              <a:off x="5373411" y="2374328"/>
              <a:ext cx="804980" cy="37465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993" name="TextBox 41">
              <a:extLst>
                <a:ext uri="{FF2B5EF4-FFF2-40B4-BE49-F238E27FC236}">
                  <a16:creationId xmlns:a16="http://schemas.microsoft.com/office/drawing/2014/main" id="{65AD30AB-884D-D74A-9A73-3D0F13E7DE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2770" y="238852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12</a:t>
              </a:r>
            </a:p>
          </p:txBody>
        </p:sp>
      </p:grpSp>
      <p:grpSp>
        <p:nvGrpSpPr>
          <p:cNvPr id="40977" name="Group 54">
            <a:extLst>
              <a:ext uri="{FF2B5EF4-FFF2-40B4-BE49-F238E27FC236}">
                <a16:creationId xmlns:a16="http://schemas.microsoft.com/office/drawing/2014/main" id="{1BD45BF2-B6A6-8640-836E-64FA9F74D6FC}"/>
              </a:ext>
            </a:extLst>
          </p:cNvPr>
          <p:cNvGrpSpPr>
            <a:grpSpLocks/>
          </p:cNvGrpSpPr>
          <p:nvPr/>
        </p:nvGrpSpPr>
        <p:grpSpPr bwMode="auto">
          <a:xfrm>
            <a:off x="5614988" y="2336800"/>
            <a:ext cx="819150" cy="374650"/>
            <a:chOff x="5366285" y="1917682"/>
            <a:chExt cx="819270" cy="37465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9595CF0-03FE-B44E-AACD-01CD7E02F6D7}"/>
                </a:ext>
              </a:extLst>
            </p:cNvPr>
            <p:cNvSpPr/>
            <p:nvPr/>
          </p:nvSpPr>
          <p:spPr>
            <a:xfrm>
              <a:off x="5374223" y="1917682"/>
              <a:ext cx="803393" cy="374651"/>
            </a:xfrm>
            <a:prstGeom prst="rect">
              <a:avLst/>
            </a:prstGeom>
            <a:solidFill>
              <a:srgbClr val="649B3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991" name="TextBox 43">
              <a:extLst>
                <a:ext uri="{FF2B5EF4-FFF2-40B4-BE49-F238E27FC236}">
                  <a16:creationId xmlns:a16="http://schemas.microsoft.com/office/drawing/2014/main" id="{B6F47449-1E77-0846-9800-FC0D40B933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6285" y="192334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15</a:t>
              </a:r>
            </a:p>
          </p:txBody>
        </p:sp>
      </p:grpSp>
      <p:grpSp>
        <p:nvGrpSpPr>
          <p:cNvPr id="40978" name="Group 61">
            <a:extLst>
              <a:ext uri="{FF2B5EF4-FFF2-40B4-BE49-F238E27FC236}">
                <a16:creationId xmlns:a16="http://schemas.microsoft.com/office/drawing/2014/main" id="{0DEA91D6-8385-CB45-8A4D-ED5525AB407B}"/>
              </a:ext>
            </a:extLst>
          </p:cNvPr>
          <p:cNvGrpSpPr>
            <a:grpSpLocks/>
          </p:cNvGrpSpPr>
          <p:nvPr/>
        </p:nvGrpSpPr>
        <p:grpSpPr bwMode="auto">
          <a:xfrm>
            <a:off x="7400925" y="1881188"/>
            <a:ext cx="820738" cy="374650"/>
            <a:chOff x="7153288" y="1462528"/>
            <a:chExt cx="820182" cy="37465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B929FFF-2D02-994D-BB49-00979143AAF7}"/>
                </a:ext>
              </a:extLst>
            </p:cNvPr>
            <p:cNvSpPr/>
            <p:nvPr/>
          </p:nvSpPr>
          <p:spPr>
            <a:xfrm>
              <a:off x="7211986" y="1462528"/>
              <a:ext cx="729755" cy="374651"/>
            </a:xfrm>
            <a:prstGeom prst="rect">
              <a:avLst/>
            </a:prstGeom>
            <a:solidFill>
              <a:srgbClr val="7D6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989" name="TextBox 45">
              <a:extLst>
                <a:ext uri="{FF2B5EF4-FFF2-40B4-BE49-F238E27FC236}">
                  <a16:creationId xmlns:a16="http://schemas.microsoft.com/office/drawing/2014/main" id="{4959FBF3-9E53-C940-8F28-66C1D5E5B6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3288" y="1471122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18</a:t>
              </a:r>
            </a:p>
          </p:txBody>
        </p:sp>
      </p:grp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51C86641-66B4-7E47-91DC-B76751EF0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808413"/>
            <a:ext cx="5526088" cy="2722562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0980" name="TextBox 3">
            <a:extLst>
              <a:ext uri="{FF2B5EF4-FFF2-40B4-BE49-F238E27FC236}">
                <a16:creationId xmlns:a16="http://schemas.microsoft.com/office/drawing/2014/main" id="{DB75ED68-CBCE-5942-9147-320D78FCA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994150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40981" name="TextBox 4">
            <a:extLst>
              <a:ext uri="{FF2B5EF4-FFF2-40B4-BE49-F238E27FC236}">
                <a16:creationId xmlns:a16="http://schemas.microsoft.com/office/drawing/2014/main" id="{6CAA58D5-E3FC-E749-A4F7-7A76C1508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4418013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40982" name="TextBox 6">
            <a:extLst>
              <a:ext uri="{FF2B5EF4-FFF2-40B4-BE49-F238E27FC236}">
                <a16:creationId xmlns:a16="http://schemas.microsoft.com/office/drawing/2014/main" id="{FF68456C-BD18-1A42-877C-C400446B0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149850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40983" name="TextBox 7">
            <a:extLst>
              <a:ext uri="{FF2B5EF4-FFF2-40B4-BE49-F238E27FC236}">
                <a16:creationId xmlns:a16="http://schemas.microsoft.com/office/drawing/2014/main" id="{645FB215-C119-A24F-B9EE-CD66B3AED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514975"/>
            <a:ext cx="4222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40984" name="TextBox 8">
            <a:extLst>
              <a:ext uri="{FF2B5EF4-FFF2-40B4-BE49-F238E27FC236}">
                <a16:creationId xmlns:a16="http://schemas.microsoft.com/office/drawing/2014/main" id="{A6C0CD95-D1D1-3A45-BB24-E251D9757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5988050"/>
            <a:ext cx="1330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40985" name="TextBox 5">
            <a:extLst>
              <a:ext uri="{FF2B5EF4-FFF2-40B4-BE49-F238E27FC236}">
                <a16:creationId xmlns:a16="http://schemas.microsoft.com/office/drawing/2014/main" id="{3689D8EE-27FB-1548-B995-329C5189D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5" y="4808538"/>
            <a:ext cx="315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f(i)</a:t>
            </a:r>
            <a:endParaRPr lang="en-US" altLang="en-US" sz="1800"/>
          </a:p>
        </p:txBody>
      </p:sp>
      <p:sp>
        <p:nvSpPr>
          <p:cNvPr id="40986" name="Title 1">
            <a:extLst>
              <a:ext uri="{FF2B5EF4-FFF2-40B4-BE49-F238E27FC236}">
                <a16:creationId xmlns:a16="http://schemas.microsoft.com/office/drawing/2014/main" id="{94CC477B-1180-4D41-AB34-81A159A0E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Find a counter-example?</a:t>
            </a:r>
          </a:p>
        </p:txBody>
      </p:sp>
      <p:sp>
        <p:nvSpPr>
          <p:cNvPr id="48" name="Explosion 2 47">
            <a:extLst>
              <a:ext uri="{FF2B5EF4-FFF2-40B4-BE49-F238E27FC236}">
                <a16:creationId xmlns:a16="http://schemas.microsoft.com/office/drawing/2014/main" id="{2E9FE5AF-1282-9548-8A0E-B29C51546E93}"/>
              </a:ext>
            </a:extLst>
          </p:cNvPr>
          <p:cNvSpPr/>
          <p:nvPr/>
        </p:nvSpPr>
        <p:spPr>
          <a:xfrm>
            <a:off x="5903913" y="3259138"/>
            <a:ext cx="3022600" cy="2625725"/>
          </a:xfrm>
          <a:prstGeom prst="irregularSeal2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It works!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Box 2">
            <a:extLst>
              <a:ext uri="{FF2B5EF4-FFF2-40B4-BE49-F238E27FC236}">
                <a16:creationId xmlns:a16="http://schemas.microsoft.com/office/drawing/2014/main" id="{7F055DB1-3B4B-C74F-98AA-BE8F81254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9063" y="2551113"/>
            <a:ext cx="62616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Prove the correctness of the algorithm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E7727D-8BDB-46CC-9052-FB7A58793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BB89DBE-1D1E-9748-A766-D75B433A1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2605088"/>
            <a:ext cx="5526088" cy="33432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5058" name="Title 1">
            <a:extLst>
              <a:ext uri="{FF2B5EF4-FFF2-40B4-BE49-F238E27FC236}">
                <a16:creationId xmlns:a16="http://schemas.microsoft.com/office/drawing/2014/main" id="{481B811F-F6B9-A04F-B1D9-1E8AB23A7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Final Algorithm</a:t>
            </a:r>
          </a:p>
        </p:txBody>
      </p:sp>
      <p:sp>
        <p:nvSpPr>
          <p:cNvPr id="45059" name="TextBox 2">
            <a:extLst>
              <a:ext uri="{FF2B5EF4-FFF2-40B4-BE49-F238E27FC236}">
                <a16:creationId xmlns:a16="http://schemas.microsoft.com/office/drawing/2014/main" id="{A12E111B-9468-A34E-9761-4969B0471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1779588"/>
            <a:ext cx="1806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: set of requests</a:t>
            </a:r>
          </a:p>
        </p:txBody>
      </p:sp>
      <p:sp>
        <p:nvSpPr>
          <p:cNvPr id="45060" name="TextBox 3">
            <a:extLst>
              <a:ext uri="{FF2B5EF4-FFF2-40B4-BE49-F238E27FC236}">
                <a16:creationId xmlns:a16="http://schemas.microsoft.com/office/drawing/2014/main" id="{F1DD365A-B6FF-C440-A654-1BF26BD44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2681288"/>
            <a:ext cx="2535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45061" name="TextBox 4">
            <a:extLst>
              <a:ext uri="{FF2B5EF4-FFF2-40B4-BE49-F238E27FC236}">
                <a16:creationId xmlns:a16="http://schemas.microsoft.com/office/drawing/2014/main" id="{2E3EE0BA-8AD7-0B4F-BB06-237C742DB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324485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45062" name="TextBox 5">
            <a:extLst>
              <a:ext uri="{FF2B5EF4-FFF2-40B4-BE49-F238E27FC236}">
                <a16:creationId xmlns:a16="http://schemas.microsoft.com/office/drawing/2014/main" id="{89F82EB1-2D39-E144-974A-11A14710F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3951288"/>
            <a:ext cx="4005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with the earliest finish time</a:t>
            </a:r>
          </a:p>
        </p:txBody>
      </p:sp>
      <p:sp>
        <p:nvSpPr>
          <p:cNvPr id="45063" name="TextBox 6">
            <a:extLst>
              <a:ext uri="{FF2B5EF4-FFF2-40B4-BE49-F238E27FC236}">
                <a16:creationId xmlns:a16="http://schemas.microsoft.com/office/drawing/2014/main" id="{F325C4D6-D717-3C4F-8643-8FFDB8E62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395788"/>
            <a:ext cx="1074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45064" name="TextBox 7">
            <a:extLst>
              <a:ext uri="{FF2B5EF4-FFF2-40B4-BE49-F238E27FC236}">
                <a16:creationId xmlns:a16="http://schemas.microsoft.com/office/drawing/2014/main" id="{8DAC72F3-5531-C049-8AB3-D44FA508C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830763"/>
            <a:ext cx="4505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requests that conflict with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45065" name="TextBox 8">
            <a:extLst>
              <a:ext uri="{FF2B5EF4-FFF2-40B4-BE49-F238E27FC236}">
                <a16:creationId xmlns:a16="http://schemas.microsoft.com/office/drawing/2014/main" id="{452AF20A-2068-BA4E-8B4E-49A0C2633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54054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FF5ED30-D3EB-2A4A-9170-F2CAA3BDD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Argue correctness</a:t>
            </a:r>
            <a:r>
              <a:rPr lang="en-US" dirty="0">
                <a:sym typeface="Symbol" panose="05050102010706020507" pitchFamily="18" charset="2"/>
              </a:rPr>
              <a:t>  </a:t>
            </a:r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AB219D-2D66-4069-9185-00FD67485F18}"/>
              </a:ext>
            </a:extLst>
          </p:cNvPr>
          <p:cNvSpPr txBox="1"/>
          <p:nvPr/>
        </p:nvSpPr>
        <p:spPr>
          <a:xfrm>
            <a:off x="544286" y="1828800"/>
            <a:ext cx="80554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latin typeface="+mn-lt"/>
              </a:rPr>
              <a:t>Observation</a:t>
            </a:r>
            <a:r>
              <a:rPr lang="en-US" sz="2400" dirty="0">
                <a:latin typeface="+mn-lt"/>
              </a:rPr>
              <a:t>: A valid schedule sorted by start/finish time gives the same order.</a:t>
            </a:r>
          </a:p>
          <a:p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Assume that input intervals are sorted (in increasing order) by finish time</a:t>
            </a:r>
          </a:p>
          <a:p>
            <a:r>
              <a:rPr lang="en-US" sz="2400" dirty="0">
                <a:latin typeface="+mn-lt"/>
                <a:sym typeface="Wingdings" panose="05000000000000000000" pitchFamily="2" charset="2"/>
              </a:rPr>
              <a:t>==&gt; f(1) </a:t>
            </a:r>
            <a:r>
              <a:rPr lang="en-US" sz="2400" dirty="0">
                <a:latin typeface="+mn-lt"/>
                <a:sym typeface="Symbol" panose="05050102010706020507" pitchFamily="18" charset="2"/>
              </a:rPr>
              <a:t> f(2)  f(3)  …   f(n).</a:t>
            </a:r>
          </a:p>
          <a:p>
            <a:endParaRPr lang="en-US" sz="2400" dirty="0">
              <a:latin typeface="+mn-lt"/>
              <a:sym typeface="Symbol" panose="05050102010706020507" pitchFamily="18" charset="2"/>
            </a:endParaRPr>
          </a:p>
          <a:p>
            <a:r>
              <a:rPr lang="en-US" sz="2400" dirty="0">
                <a:latin typeface="+mn-lt"/>
                <a:sym typeface="Symbol" panose="05050102010706020507" pitchFamily="18" charset="2"/>
              </a:rPr>
              <a:t>(If the input is not sorted, sort it in O(</a:t>
            </a:r>
            <a:r>
              <a:rPr lang="en-US" sz="2400" dirty="0" err="1">
                <a:latin typeface="+mn-lt"/>
                <a:sym typeface="Symbol" panose="05050102010706020507" pitchFamily="18" charset="2"/>
              </a:rPr>
              <a:t>nlogn</a:t>
            </a:r>
            <a:r>
              <a:rPr lang="en-US" sz="2400" dirty="0">
                <a:latin typeface="+mn-lt"/>
                <a:sym typeface="Symbol" panose="05050102010706020507" pitchFamily="18" charset="2"/>
              </a:rPr>
              <a:t>) time.)</a:t>
            </a:r>
            <a:endParaRPr lang="en-US" sz="2400" dirty="0">
              <a:latin typeface="+mn-lt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C0D128C-D369-443E-82BC-DBD1430EAA9C}"/>
              </a:ext>
            </a:extLst>
          </p:cNvPr>
          <p:cNvGrpSpPr>
            <a:grpSpLocks/>
          </p:cNvGrpSpPr>
          <p:nvPr/>
        </p:nvGrpSpPr>
        <p:grpSpPr bwMode="auto">
          <a:xfrm>
            <a:off x="3527425" y="2297793"/>
            <a:ext cx="1044575" cy="498475"/>
            <a:chOff x="3726182" y="1643863"/>
            <a:chExt cx="1044363" cy="49953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D49A4DE-192D-4113-9805-BBBD509FBFB9}"/>
                </a:ext>
              </a:extLst>
            </p:cNvPr>
            <p:cNvSpPr/>
            <p:nvPr/>
          </p:nvSpPr>
          <p:spPr>
            <a:xfrm>
              <a:off x="3726182" y="1643863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B66DFAA-CDE7-4F3A-87E2-B97B055DCFC4}"/>
                </a:ext>
              </a:extLst>
            </p:cNvPr>
            <p:cNvSpPr txBox="1"/>
            <p:nvPr/>
          </p:nvSpPr>
          <p:spPr>
            <a:xfrm>
              <a:off x="3775384" y="1662953"/>
              <a:ext cx="945958" cy="46135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AA54047-680C-4757-AFD9-DFC0742AA976}"/>
              </a:ext>
            </a:extLst>
          </p:cNvPr>
          <p:cNvGrpSpPr>
            <a:grpSpLocks/>
          </p:cNvGrpSpPr>
          <p:nvPr/>
        </p:nvGrpSpPr>
        <p:grpSpPr bwMode="auto">
          <a:xfrm>
            <a:off x="4706484" y="2310720"/>
            <a:ext cx="1120775" cy="498475"/>
            <a:chOff x="6131983" y="1024834"/>
            <a:chExt cx="1120564" cy="4995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A7E5AAA-6F02-4D36-BD08-E82B90B04D07}"/>
                </a:ext>
              </a:extLst>
            </p:cNvPr>
            <p:cNvSpPr/>
            <p:nvPr/>
          </p:nvSpPr>
          <p:spPr>
            <a:xfrm>
              <a:off x="6131983" y="1024834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E607ED1-3E3A-4533-B940-25724D8E8C44}"/>
                </a:ext>
              </a:extLst>
            </p:cNvPr>
            <p:cNvSpPr txBox="1"/>
            <p:nvPr/>
          </p:nvSpPr>
          <p:spPr>
            <a:xfrm>
              <a:off x="6219279" y="1043924"/>
              <a:ext cx="945972" cy="46135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1AB3D81-6BA8-4E15-8173-EC54E906E17E}"/>
              </a:ext>
            </a:extLst>
          </p:cNvPr>
          <p:cNvGrpSpPr>
            <a:grpSpLocks/>
          </p:cNvGrpSpPr>
          <p:nvPr/>
        </p:nvGrpSpPr>
        <p:grpSpPr bwMode="auto">
          <a:xfrm>
            <a:off x="5914571" y="2329770"/>
            <a:ext cx="1093787" cy="500062"/>
            <a:chOff x="7339542" y="1014326"/>
            <a:chExt cx="1093893" cy="49953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76101F-4A96-43D5-8E6B-DDDE94E89309}"/>
                </a:ext>
              </a:extLst>
            </p:cNvPr>
            <p:cNvSpPr/>
            <p:nvPr/>
          </p:nvSpPr>
          <p:spPr>
            <a:xfrm>
              <a:off x="7339542" y="1014326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BC6488F-1AF5-4652-9488-8803653F40DD}"/>
                </a:ext>
              </a:extLst>
            </p:cNvPr>
            <p:cNvSpPr txBox="1"/>
            <p:nvPr/>
          </p:nvSpPr>
          <p:spPr>
            <a:xfrm>
              <a:off x="7412574" y="1033356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FF5ED30-D3EB-2A4A-9170-F2CAA3BDD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519"/>
            <a:ext cx="8055428" cy="639762"/>
          </a:xfrm>
        </p:spPr>
        <p:txBody>
          <a:bodyPr/>
          <a:lstStyle/>
          <a:p>
            <a:r>
              <a:rPr lang="en-US" altLang="en-US" sz="4000" dirty="0"/>
              <a:t>Greedy Algorithm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AB219D-2D66-4069-9185-00FD67485F18}"/>
              </a:ext>
            </a:extLst>
          </p:cNvPr>
          <p:cNvSpPr txBox="1"/>
          <p:nvPr/>
        </p:nvSpPr>
        <p:spPr>
          <a:xfrm>
            <a:off x="772887" y="1404258"/>
            <a:ext cx="7260771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0.   R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 [n]</a:t>
            </a:r>
          </a:p>
          <a:p>
            <a:pPr marL="457200" indent="-457200">
              <a:buAutoNum type="arabicPeriod"/>
            </a:pP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S </a:t>
            </a:r>
            <a:r>
              <a:rPr lang="el-GR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Φ</a:t>
            </a:r>
            <a:endParaRPr lang="en-US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while R ≠ </a:t>
            </a:r>
            <a:r>
              <a:rPr lang="el-GR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Φ</a:t>
            </a:r>
            <a:endParaRPr lang="en-US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1"/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(2.1) let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be the smallest index in R</a:t>
            </a:r>
          </a:p>
          <a:p>
            <a:pPr lvl="1"/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(2.2) add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to S</a:t>
            </a:r>
          </a:p>
          <a:p>
            <a:pPr lvl="1"/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(2.3) remove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from R</a:t>
            </a:r>
          </a:p>
          <a:p>
            <a:pPr lvl="1"/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(2.4) delete all j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 R that conflict with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i</a:t>
            </a:r>
            <a:endParaRPr lang="en-US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Return S*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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503255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FF5ED30-D3EB-2A4A-9170-F2CAA3BDD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9581"/>
            <a:ext cx="8055428" cy="639762"/>
          </a:xfrm>
        </p:spPr>
        <p:txBody>
          <a:bodyPr/>
          <a:lstStyle/>
          <a:p>
            <a:r>
              <a:rPr lang="en-US" altLang="en-US" sz="4000" dirty="0"/>
              <a:t>Greedy Algorithm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AB219D-2D66-4069-9185-00FD67485F18}"/>
              </a:ext>
            </a:extLst>
          </p:cNvPr>
          <p:cNvSpPr txBox="1"/>
          <p:nvPr/>
        </p:nvSpPr>
        <p:spPr>
          <a:xfrm>
            <a:off x="544286" y="816429"/>
            <a:ext cx="7260771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0.   R 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 [n]</a:t>
            </a:r>
          </a:p>
          <a:p>
            <a:pPr marL="457200" indent="-457200">
              <a:buAutoNum type="arabicPeriod"/>
            </a:pP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S </a:t>
            </a:r>
            <a:r>
              <a:rPr lang="el-GR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Φ</a:t>
            </a:r>
            <a:endParaRPr lang="en-US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while R ≠ </a:t>
            </a:r>
            <a:r>
              <a:rPr lang="el-GR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Φ</a:t>
            </a:r>
            <a:endParaRPr lang="en-US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1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(2.1) let </a:t>
            </a:r>
            <a:r>
              <a:rPr lang="en-US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be the smallest index in R</a:t>
            </a:r>
          </a:p>
          <a:p>
            <a:pPr lvl="1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(2.2) add </a:t>
            </a:r>
            <a:r>
              <a:rPr lang="en-US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to S</a:t>
            </a:r>
          </a:p>
          <a:p>
            <a:pPr lvl="1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(2.3) remove </a:t>
            </a:r>
            <a:r>
              <a:rPr lang="en-US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from R</a:t>
            </a:r>
          </a:p>
          <a:p>
            <a:pPr lvl="1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(2.4) delete all j 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 R that conflict with </a:t>
            </a:r>
            <a:r>
              <a:rPr lang="en-US" sz="1400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i</a:t>
            </a:r>
            <a:endParaRPr lang="en-US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Return S* 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 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6BF97B-5162-446A-B7A2-AB9D5C7BD4FC}"/>
              </a:ext>
            </a:extLst>
          </p:cNvPr>
          <p:cNvSpPr txBox="1"/>
          <p:nvPr/>
        </p:nvSpPr>
        <p:spPr>
          <a:xfrm>
            <a:off x="299357" y="2902250"/>
            <a:ext cx="8371114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latin typeface="+mn-lt"/>
              </a:rPr>
              <a:t>Theorem</a:t>
            </a:r>
            <a:r>
              <a:rPr lang="en-US" sz="2400" dirty="0">
                <a:latin typeface="+mn-lt"/>
              </a:rPr>
              <a:t>: S* is an optimal solution.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(that is, </a:t>
            </a:r>
            <a:r>
              <a:rPr lang="en-US" sz="2000" spc="-30" dirty="0">
                <a:latin typeface="+mn-lt"/>
                <a:cs typeface="DejaVu Sans Condensed"/>
              </a:rPr>
              <a:t>∀ inputs, among all possible valid schedules for the input, S* has the maximum number of intervals.</a:t>
            </a:r>
            <a:r>
              <a:rPr lang="en-US" sz="2000" dirty="0">
                <a:latin typeface="+mn-lt"/>
              </a:rPr>
              <a:t>)</a:t>
            </a:r>
          </a:p>
          <a:p>
            <a:endParaRPr lang="en-US" dirty="0">
              <a:latin typeface="+mn-lt"/>
            </a:endParaRPr>
          </a:p>
          <a:p>
            <a:r>
              <a:rPr lang="en-US" sz="2200" dirty="0">
                <a:latin typeface="+mn-lt"/>
              </a:rPr>
              <a:t>Ex 1: Algorithm terminates.</a:t>
            </a:r>
          </a:p>
          <a:p>
            <a:r>
              <a:rPr lang="en-US" sz="2200" dirty="0">
                <a:latin typeface="+mn-lt"/>
              </a:rPr>
              <a:t>Ex. 2: S* is a valid schedule.</a:t>
            </a:r>
          </a:p>
          <a:p>
            <a:endParaRPr lang="en-US" dirty="0">
              <a:latin typeface="+mn-lt"/>
            </a:endParaRPr>
          </a:p>
          <a:p>
            <a:r>
              <a:rPr lang="en-US" sz="2200" dirty="0">
                <a:latin typeface="+mn-lt"/>
              </a:rPr>
              <a:t>Proof of correctness of Greedy algorithm:</a:t>
            </a:r>
          </a:p>
          <a:p>
            <a:r>
              <a:rPr lang="en-US" sz="2200" dirty="0">
                <a:latin typeface="+mn-lt"/>
              </a:rPr>
              <a:t>	1. Greedy stays ahead</a:t>
            </a:r>
          </a:p>
          <a:p>
            <a:r>
              <a:rPr lang="en-US" sz="2200" dirty="0">
                <a:latin typeface="+mn-lt"/>
              </a:rPr>
              <a:t>	2. Exchange argument (minimize max. lateness, sec. 4.2 of KT)</a:t>
            </a:r>
          </a:p>
        </p:txBody>
      </p:sp>
    </p:spTree>
    <p:extLst>
      <p:ext uri="{BB962C8B-B14F-4D97-AF65-F5344CB8AC3E}">
        <p14:creationId xmlns:p14="http://schemas.microsoft.com/office/powerpoint/2010/main" val="288117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F150AA36-7CB2-4845-8A52-34F0091BF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Greedy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stays ahead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8434" name="Picture 2">
            <a:extLst>
              <a:ext uri="{FF2B5EF4-FFF2-40B4-BE49-F238E27FC236}">
                <a16:creationId xmlns:a16="http://schemas.microsoft.com/office/drawing/2014/main" id="{DF24E32A-1174-8848-9735-4DA3077EF1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475" y="1423988"/>
            <a:ext cx="5378450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82FD23F-3BB6-0842-9539-2FD1BA44D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3975" y="3484563"/>
            <a:ext cx="912813" cy="238125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Greedy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046A70-438B-0F47-9277-A97BC2C9A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0525" y="5133975"/>
            <a:ext cx="608013" cy="2397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OPT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1AD820BE-C084-6348-B840-098FDEF48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Today’s agenda</a:t>
            </a:r>
          </a:p>
        </p:txBody>
      </p:sp>
      <p:sp>
        <p:nvSpPr>
          <p:cNvPr id="19458" name="TextBox 2">
            <a:extLst>
              <a:ext uri="{FF2B5EF4-FFF2-40B4-BE49-F238E27FC236}">
                <a16:creationId xmlns:a16="http://schemas.microsoft.com/office/drawing/2014/main" id="{E41B7085-1016-DD46-9F6B-7740B8D2D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2400" y="4070350"/>
            <a:ext cx="53308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Analyze run-time of the greedy algorithm</a:t>
            </a:r>
          </a:p>
        </p:txBody>
      </p:sp>
      <p:sp>
        <p:nvSpPr>
          <p:cNvPr id="19459" name="TextBox 3">
            <a:extLst>
              <a:ext uri="{FF2B5EF4-FFF2-40B4-BE49-F238E27FC236}">
                <a16:creationId xmlns:a16="http://schemas.microsoft.com/office/drawing/2014/main" id="{3C8368FF-4D5D-CD41-83F4-5DB959DB5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638" y="2697163"/>
            <a:ext cx="279717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300"/>
              <a:t>Prove the correctness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FF5ED30-D3EB-2A4A-9170-F2CAA3BDD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1865694"/>
            <a:ext cx="8229600" cy="1143000"/>
          </a:xfrm>
        </p:spPr>
        <p:txBody>
          <a:bodyPr/>
          <a:lstStyle/>
          <a:p>
            <a:r>
              <a:rPr lang="en-US" altLang="en-US" dirty="0"/>
              <a:t>Argue correctness on the board…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>
            <a:extLst>
              <a:ext uri="{FF2B5EF4-FFF2-40B4-BE49-F238E27FC236}">
                <a16:creationId xmlns:a16="http://schemas.microsoft.com/office/drawing/2014/main" id="{DAC72CC5-F3DE-AD4D-9CBE-B235CA9F2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Quiz 1 this FRIDAY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10E89C-237B-4296-94FF-8E1F9B5041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16484"/>
            <a:ext cx="9144000" cy="302503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3">
            <a:extLst>
              <a:ext uri="{FF2B5EF4-FFF2-40B4-BE49-F238E27FC236}">
                <a16:creationId xmlns:a16="http://schemas.microsoft.com/office/drawing/2014/main" id="{155D362F-5F53-434F-B342-B392EF57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Project groups finalized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26FAF1-B95E-4E45-A5BA-B623878D7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59207"/>
            <a:ext cx="9144000" cy="37395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A1E5A9EE-4178-3F44-9CAF-5AA40DB0C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Interval Scheduling Problem</a:t>
            </a:r>
          </a:p>
        </p:txBody>
      </p:sp>
      <p:sp>
        <p:nvSpPr>
          <p:cNvPr id="16386" name="TextBox 2">
            <a:extLst>
              <a:ext uri="{FF2B5EF4-FFF2-40B4-BE49-F238E27FC236}">
                <a16:creationId xmlns:a16="http://schemas.microsoft.com/office/drawing/2014/main" id="{59E2E6A9-32D3-6C44-B434-43A38B11A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150" y="2187575"/>
            <a:ext cx="563403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>
                <a:latin typeface="Arial" panose="020B0604020202020204" pitchFamily="34" charset="0"/>
              </a:rPr>
              <a:t>Input: 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500">
                <a:latin typeface="Arial" panose="020B0604020202020204" pitchFamily="34" charset="0"/>
              </a:rPr>
              <a:t> intervals  </a:t>
            </a:r>
            <a:r>
              <a:rPr lang="en-US" altLang="en-US" sz="3000">
                <a:latin typeface="Arial" panose="020B0604020202020204" pitchFamily="34" charset="0"/>
              </a:rPr>
              <a:t>[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s(i), f(i)</a:t>
            </a:r>
            <a:r>
              <a:rPr lang="en-US" altLang="en-US" sz="3000">
                <a:latin typeface="Arial" panose="020B0604020202020204" pitchFamily="34" charset="0"/>
              </a:rPr>
              <a:t>)</a:t>
            </a:r>
            <a:r>
              <a:rPr lang="en-US" altLang="en-US" sz="2500">
                <a:latin typeface="Arial" panose="020B0604020202020204" pitchFamily="34" charset="0"/>
              </a:rPr>
              <a:t> for 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1≤ i ≤ n</a:t>
            </a:r>
          </a:p>
        </p:txBody>
      </p:sp>
      <p:sp>
        <p:nvSpPr>
          <p:cNvPr id="16387" name="TextBox 3">
            <a:extLst>
              <a:ext uri="{FF2B5EF4-FFF2-40B4-BE49-F238E27FC236}">
                <a16:creationId xmlns:a16="http://schemas.microsoft.com/office/drawing/2014/main" id="{80E9113D-A77E-0648-A43C-1210866ED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150" y="3457575"/>
            <a:ext cx="57435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>
                <a:latin typeface="Arial" panose="020B0604020202020204" pitchFamily="34" charset="0"/>
              </a:rPr>
              <a:t>Output: </a:t>
            </a:r>
            <a:r>
              <a:rPr lang="en-US" altLang="en-US" sz="2500">
                <a:latin typeface="Arial" panose="020B0604020202020204" pitchFamily="34" charset="0"/>
              </a:rPr>
              <a:t>A </a:t>
            </a:r>
            <a:r>
              <a:rPr lang="en-US" altLang="en-US" sz="2500" i="1">
                <a:latin typeface="Arial" panose="020B0604020202020204" pitchFamily="34" charset="0"/>
              </a:rPr>
              <a:t>schedule</a:t>
            </a:r>
            <a:r>
              <a:rPr lang="en-US" altLang="en-US" sz="2500">
                <a:latin typeface="Arial" panose="020B0604020202020204" pitchFamily="34" charset="0"/>
              </a:rPr>
              <a:t> 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500">
                <a:latin typeface="Arial" panose="020B0604020202020204" pitchFamily="34" charset="0"/>
              </a:rPr>
              <a:t> of the 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500">
                <a:latin typeface="Arial" panose="020B0604020202020204" pitchFamily="34" charset="0"/>
              </a:rPr>
              <a:t> intervals</a:t>
            </a:r>
          </a:p>
        </p:txBody>
      </p:sp>
      <p:sp>
        <p:nvSpPr>
          <p:cNvPr id="16388" name="TextBox 4">
            <a:extLst>
              <a:ext uri="{FF2B5EF4-FFF2-40B4-BE49-F238E27FC236}">
                <a16:creationId xmlns:a16="http://schemas.microsoft.com/office/drawing/2014/main" id="{C119591C-F932-3540-B0A5-242E09F4F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213" y="4271963"/>
            <a:ext cx="3070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No two intervals in </a:t>
            </a:r>
            <a:r>
              <a:rPr lang="en-US" altLang="en-US" sz="1800">
                <a:solidFill>
                  <a:srgbClr val="960096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>
                <a:latin typeface="Arial" panose="020B0604020202020204" pitchFamily="34" charset="0"/>
              </a:rPr>
              <a:t> conflict</a:t>
            </a:r>
          </a:p>
        </p:txBody>
      </p:sp>
      <p:sp>
        <p:nvSpPr>
          <p:cNvPr id="16389" name="TextBox 5">
            <a:extLst>
              <a:ext uri="{FF2B5EF4-FFF2-40B4-BE49-F238E27FC236}">
                <a16:creationId xmlns:a16="http://schemas.microsoft.com/office/drawing/2014/main" id="{D07C0FEA-18AC-D648-86E3-4659AB0D5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213" y="4933950"/>
            <a:ext cx="18557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960096"/>
                </a:solidFill>
                <a:latin typeface="Arial" panose="020B0604020202020204" pitchFamily="34" charset="0"/>
              </a:rPr>
              <a:t>|S| </a:t>
            </a:r>
            <a:r>
              <a:rPr lang="en-US" altLang="en-US" sz="1800">
                <a:latin typeface="Arial" panose="020B0604020202020204" pitchFamily="34" charset="0"/>
              </a:rPr>
              <a:t>is maximized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C7A82A8C-0054-894F-9F5D-921799396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Pick job with minimum conflicts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727700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5843" name="TextBox 3">
            <a:extLst>
              <a:ext uri="{FF2B5EF4-FFF2-40B4-BE49-F238E27FC236}">
                <a16:creationId xmlns:a16="http://schemas.microsoft.com/office/drawing/2014/main" id="{1EB64811-0038-6A47-9BB0-7481E1C1E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5844" name="TextBox 4">
            <a:extLst>
              <a:ext uri="{FF2B5EF4-FFF2-40B4-BE49-F238E27FC236}">
                <a16:creationId xmlns:a16="http://schemas.microsoft.com/office/drawing/2014/main" id="{C471AFD5-DDB4-B74F-857D-18F468E99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5845" name="TextBox 6">
            <a:extLst>
              <a:ext uri="{FF2B5EF4-FFF2-40B4-BE49-F238E27FC236}">
                <a16:creationId xmlns:a16="http://schemas.microsoft.com/office/drawing/2014/main" id="{26B3EAAF-43E5-4345-8E29-EB0A1FB7B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5846" name="TextBox 7">
            <a:extLst>
              <a:ext uri="{FF2B5EF4-FFF2-40B4-BE49-F238E27FC236}">
                <a16:creationId xmlns:a16="http://schemas.microsoft.com/office/drawing/2014/main" id="{5C126D0B-AC0B-DF45-A169-5E04D47D5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5847" name="TextBox 8">
            <a:extLst>
              <a:ext uri="{FF2B5EF4-FFF2-40B4-BE49-F238E27FC236}">
                <a16:creationId xmlns:a16="http://schemas.microsoft.com/office/drawing/2014/main" id="{54E37E23-810D-3E4A-91E8-600FFA639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5848" name="TextBox 5">
            <a:extLst>
              <a:ext uri="{FF2B5EF4-FFF2-40B4-BE49-F238E27FC236}">
                <a16:creationId xmlns:a16="http://schemas.microsoft.com/office/drawing/2014/main" id="{435B20B4-10AB-3944-ACF5-D33801576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8" y="4905375"/>
            <a:ext cx="49006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has smallest number of conflicts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FBC2052-4DE0-8340-8A86-C16A23C35873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2484438"/>
            <a:ext cx="2771775" cy="490537"/>
            <a:chOff x="3726182" y="2251347"/>
            <a:chExt cx="2771561" cy="491066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FF646E1-BF6D-9C4E-8AAA-D6516D0E19BB}"/>
                </a:ext>
              </a:extLst>
            </p:cNvPr>
            <p:cNvSpPr/>
            <p:nvPr/>
          </p:nvSpPr>
          <p:spPr>
            <a:xfrm>
              <a:off x="3726182" y="2251347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EAC2A6F-F7D5-4C44-A239-AA230CD19672}"/>
                </a:ext>
              </a:extLst>
            </p:cNvPr>
            <p:cNvSpPr txBox="1"/>
            <p:nvPr/>
          </p:nvSpPr>
          <p:spPr>
            <a:xfrm>
              <a:off x="4642098" y="2265649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A7C9594-0602-4245-8C1A-9FD284209A13}"/>
              </a:ext>
            </a:extLst>
          </p:cNvPr>
          <p:cNvGrpSpPr>
            <a:grpSpLocks/>
          </p:cNvGrpSpPr>
          <p:nvPr/>
        </p:nvGrpSpPr>
        <p:grpSpPr bwMode="auto">
          <a:xfrm>
            <a:off x="6869113" y="1876425"/>
            <a:ext cx="939800" cy="500063"/>
            <a:chOff x="6869641" y="1643863"/>
            <a:chExt cx="939801" cy="499534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B82987D-3562-EA46-A254-653D2486E85F}"/>
                </a:ext>
              </a:extLst>
            </p:cNvPr>
            <p:cNvSpPr/>
            <p:nvPr/>
          </p:nvSpPr>
          <p:spPr>
            <a:xfrm>
              <a:off x="6917266" y="1643863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9C40B0D-C35D-AB4E-8CB0-0DA19169E00A}"/>
                </a:ext>
              </a:extLst>
            </p:cNvPr>
            <p:cNvSpPr txBox="1"/>
            <p:nvPr/>
          </p:nvSpPr>
          <p:spPr>
            <a:xfrm>
              <a:off x="6869641" y="1662893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5851" name="Group 6">
            <a:extLst>
              <a:ext uri="{FF2B5EF4-FFF2-40B4-BE49-F238E27FC236}">
                <a16:creationId xmlns:a16="http://schemas.microsoft.com/office/drawing/2014/main" id="{55002C8A-FFD4-1B4B-BC81-545A7415D9BE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1876425"/>
            <a:ext cx="1044575" cy="500063"/>
            <a:chOff x="3726182" y="1643863"/>
            <a:chExt cx="1044363" cy="499534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339F81E-5841-D74B-8303-D1B4DE01FB83}"/>
                </a:ext>
              </a:extLst>
            </p:cNvPr>
            <p:cNvSpPr/>
            <p:nvPr/>
          </p:nvSpPr>
          <p:spPr>
            <a:xfrm>
              <a:off x="3726182" y="1643863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1BF5EEA-3B63-6948-989D-9D357D12A60D}"/>
                </a:ext>
              </a:extLst>
            </p:cNvPr>
            <p:cNvSpPr txBox="1"/>
            <p:nvPr/>
          </p:nvSpPr>
          <p:spPr>
            <a:xfrm>
              <a:off x="3775384" y="1662893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056ED6-5FEE-7843-B78F-4672428E235F}"/>
              </a:ext>
            </a:extLst>
          </p:cNvPr>
          <p:cNvGrpSpPr>
            <a:grpSpLocks/>
          </p:cNvGrpSpPr>
          <p:nvPr/>
        </p:nvGrpSpPr>
        <p:grpSpPr bwMode="auto">
          <a:xfrm>
            <a:off x="6132513" y="1257300"/>
            <a:ext cx="1120775" cy="500063"/>
            <a:chOff x="6131983" y="1024834"/>
            <a:chExt cx="1120564" cy="499534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B68A51F-F9CB-424B-AC8D-33462AF00603}"/>
                </a:ext>
              </a:extLst>
            </p:cNvPr>
            <p:cNvSpPr/>
            <p:nvPr/>
          </p:nvSpPr>
          <p:spPr>
            <a:xfrm>
              <a:off x="6131983" y="1024834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E273906-3DF5-884F-9A0F-C4AEB511B4A8}"/>
                </a:ext>
              </a:extLst>
            </p:cNvPr>
            <p:cNvSpPr txBox="1"/>
            <p:nvPr/>
          </p:nvSpPr>
          <p:spPr>
            <a:xfrm>
              <a:off x="6219279" y="1043864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95F4E66-5CAE-774A-BC08-C43E910CA493}"/>
              </a:ext>
            </a:extLst>
          </p:cNvPr>
          <p:cNvGrpSpPr>
            <a:grpSpLocks/>
          </p:cNvGrpSpPr>
          <p:nvPr/>
        </p:nvGrpSpPr>
        <p:grpSpPr bwMode="auto">
          <a:xfrm>
            <a:off x="7339013" y="1246188"/>
            <a:ext cx="1093787" cy="500062"/>
            <a:chOff x="7339542" y="1014326"/>
            <a:chExt cx="1093893" cy="499534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EDE3858-F2A9-1C48-8457-3EF05E969819}"/>
                </a:ext>
              </a:extLst>
            </p:cNvPr>
            <p:cNvSpPr/>
            <p:nvPr/>
          </p:nvSpPr>
          <p:spPr>
            <a:xfrm>
              <a:off x="7339542" y="1014326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4C8A74B-18BA-4444-8C44-6B15D155D95C}"/>
                </a:ext>
              </a:extLst>
            </p:cNvPr>
            <p:cNvSpPr txBox="1"/>
            <p:nvPr/>
          </p:nvSpPr>
          <p:spPr>
            <a:xfrm>
              <a:off x="7412574" y="1033356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818F1911-1B29-AB46-A8E4-41AC19AD4EA8}"/>
              </a:ext>
            </a:extLst>
          </p:cNvPr>
          <p:cNvGrpSpPr>
            <a:grpSpLocks/>
          </p:cNvGrpSpPr>
          <p:nvPr/>
        </p:nvGrpSpPr>
        <p:grpSpPr bwMode="auto">
          <a:xfrm>
            <a:off x="3360738" y="3105150"/>
            <a:ext cx="5326062" cy="492125"/>
            <a:chOff x="3360421" y="2873223"/>
            <a:chExt cx="5326379" cy="491066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C49F54C-0418-4C46-8084-DAECECC71886}"/>
                </a:ext>
              </a:extLst>
            </p:cNvPr>
            <p:cNvSpPr/>
            <p:nvPr/>
          </p:nvSpPr>
          <p:spPr>
            <a:xfrm>
              <a:off x="3360421" y="2873223"/>
              <a:ext cx="5326379" cy="491066"/>
            </a:xfrm>
            <a:prstGeom prst="rect">
              <a:avLst/>
            </a:prstGeom>
            <a:solidFill>
              <a:srgbClr val="92D05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FF3E2B4A-9354-9A44-982C-83A37ADF1CF8}"/>
                </a:ext>
              </a:extLst>
            </p:cNvPr>
            <p:cNvSpPr txBox="1"/>
            <p:nvPr/>
          </p:nvSpPr>
          <p:spPr>
            <a:xfrm>
              <a:off x="5549713" y="2887480"/>
              <a:ext cx="947794" cy="4625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6</a:t>
              </a:r>
            </a:p>
          </p:txBody>
        </p:sp>
      </p:grpSp>
      <p:sp>
        <p:nvSpPr>
          <p:cNvPr id="33" name="Cloud Callout 32">
            <a:extLst>
              <a:ext uri="{FF2B5EF4-FFF2-40B4-BE49-F238E27FC236}">
                <a16:creationId xmlns:a16="http://schemas.microsoft.com/office/drawing/2014/main" id="{72424C07-BAD7-6D4E-8370-3533CAF6749C}"/>
              </a:ext>
            </a:extLst>
          </p:cNvPr>
          <p:cNvSpPr/>
          <p:nvPr/>
        </p:nvSpPr>
        <p:spPr>
          <a:xfrm>
            <a:off x="6470650" y="4149725"/>
            <a:ext cx="2486025" cy="1846263"/>
          </a:xfrm>
          <a:prstGeom prst="cloudCallout">
            <a:avLst>
              <a:gd name="adj1" fmla="val -11480"/>
              <a:gd name="adj2" fmla="val 49066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So are we done?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E576B774-0429-B341-96B3-9745934CB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Nope (but harder to show)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937000"/>
            <a:ext cx="5727700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6867" name="TextBox 3">
            <a:extLst>
              <a:ext uri="{FF2B5EF4-FFF2-40B4-BE49-F238E27FC236}">
                <a16:creationId xmlns:a16="http://schemas.microsoft.com/office/drawing/2014/main" id="{35F9043C-1798-2C4E-9D2E-0F7702593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6868" name="TextBox 4">
            <a:extLst>
              <a:ext uri="{FF2B5EF4-FFF2-40B4-BE49-F238E27FC236}">
                <a16:creationId xmlns:a16="http://schemas.microsoft.com/office/drawing/2014/main" id="{1CF0F47C-ECED-EB4C-866C-62E80E99D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6869" name="TextBox 6">
            <a:extLst>
              <a:ext uri="{FF2B5EF4-FFF2-40B4-BE49-F238E27FC236}">
                <a16:creationId xmlns:a16="http://schemas.microsoft.com/office/drawing/2014/main" id="{FBD63931-A979-E246-8C92-29A874D6E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6870" name="TextBox 7">
            <a:extLst>
              <a:ext uri="{FF2B5EF4-FFF2-40B4-BE49-F238E27FC236}">
                <a16:creationId xmlns:a16="http://schemas.microsoft.com/office/drawing/2014/main" id="{BD2A39BF-5391-BB43-8818-0BD55A1CC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6871" name="TextBox 8">
            <a:extLst>
              <a:ext uri="{FF2B5EF4-FFF2-40B4-BE49-F238E27FC236}">
                <a16:creationId xmlns:a16="http://schemas.microsoft.com/office/drawing/2014/main" id="{37CEFFCF-475D-F544-83AC-4716CAD61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6872" name="TextBox 5">
            <a:extLst>
              <a:ext uri="{FF2B5EF4-FFF2-40B4-BE49-F238E27FC236}">
                <a16:creationId xmlns:a16="http://schemas.microsoft.com/office/drawing/2014/main" id="{E6F8EF9B-0000-9F41-BFA1-4AFB3D16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8" y="4905375"/>
            <a:ext cx="49006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has smallest number of conflicts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F555764-4DCC-E747-AE62-3F7387C77C75}"/>
              </a:ext>
            </a:extLst>
          </p:cNvPr>
          <p:cNvGrpSpPr>
            <a:grpSpLocks/>
          </p:cNvGrpSpPr>
          <p:nvPr/>
        </p:nvGrpSpPr>
        <p:grpSpPr bwMode="auto">
          <a:xfrm>
            <a:off x="1079500" y="2363788"/>
            <a:ext cx="2079625" cy="368300"/>
            <a:chOff x="1080254" y="2363303"/>
            <a:chExt cx="2078671" cy="3683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984D4CC-8FE7-B747-A6F0-F60772E29598}"/>
                </a:ext>
              </a:extLst>
            </p:cNvPr>
            <p:cNvSpPr/>
            <p:nvPr/>
          </p:nvSpPr>
          <p:spPr>
            <a:xfrm>
              <a:off x="1080254" y="2363303"/>
              <a:ext cx="2078671" cy="3683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9" name="TextBox 10">
              <a:extLst>
                <a:ext uri="{FF2B5EF4-FFF2-40B4-BE49-F238E27FC236}">
                  <a16:creationId xmlns:a16="http://schemas.microsoft.com/office/drawing/2014/main" id="{63C1C75A-5661-3549-9042-60AF4F3281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7163" y="2374328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D8EBAC3-6BB9-024A-A9AD-392AA044BA7F}"/>
              </a:ext>
            </a:extLst>
          </p:cNvPr>
          <p:cNvGrpSpPr>
            <a:grpSpLocks/>
          </p:cNvGrpSpPr>
          <p:nvPr/>
        </p:nvGrpSpPr>
        <p:grpSpPr bwMode="auto">
          <a:xfrm>
            <a:off x="3438525" y="1908175"/>
            <a:ext cx="704850" cy="374650"/>
            <a:chOff x="3437848" y="1907690"/>
            <a:chExt cx="704851" cy="3746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C7BB78A-2195-2648-ADC8-A1A293942384}"/>
                </a:ext>
              </a:extLst>
            </p:cNvPr>
            <p:cNvSpPr/>
            <p:nvPr/>
          </p:nvSpPr>
          <p:spPr>
            <a:xfrm>
              <a:off x="3474361" y="1907690"/>
              <a:ext cx="631826" cy="374651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7" name="TextBox 11">
              <a:extLst>
                <a:ext uri="{FF2B5EF4-FFF2-40B4-BE49-F238E27FC236}">
                  <a16:creationId xmlns:a16="http://schemas.microsoft.com/office/drawing/2014/main" id="{7E16983F-9437-7C4A-A155-1DF75AD40A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7848" y="1921890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2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2CD3C95-D149-9143-90ED-BBBFDD56D306}"/>
              </a:ext>
            </a:extLst>
          </p:cNvPr>
          <p:cNvGrpSpPr>
            <a:grpSpLocks/>
          </p:cNvGrpSpPr>
          <p:nvPr/>
        </p:nvGrpSpPr>
        <p:grpSpPr bwMode="auto">
          <a:xfrm>
            <a:off x="1079500" y="1908175"/>
            <a:ext cx="784225" cy="374650"/>
            <a:chOff x="1080254" y="1907690"/>
            <a:chExt cx="783272" cy="37465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4AA976F-6CE1-E04F-BC4A-937594D38486}"/>
                </a:ext>
              </a:extLst>
            </p:cNvPr>
            <p:cNvSpPr/>
            <p:nvPr/>
          </p:nvSpPr>
          <p:spPr>
            <a:xfrm>
              <a:off x="1080254" y="1907690"/>
              <a:ext cx="783272" cy="37465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5" name="TextBox 13">
              <a:extLst>
                <a:ext uri="{FF2B5EF4-FFF2-40B4-BE49-F238E27FC236}">
                  <a16:creationId xmlns:a16="http://schemas.microsoft.com/office/drawing/2014/main" id="{B33BE72E-364D-2043-80CC-02BB68076C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6924" y="1921890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3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B6FDFC9-4D75-EA4A-9BC9-D447B386277A}"/>
              </a:ext>
            </a:extLst>
          </p:cNvPr>
          <p:cNvGrpSpPr>
            <a:grpSpLocks/>
          </p:cNvGrpSpPr>
          <p:nvPr/>
        </p:nvGrpSpPr>
        <p:grpSpPr bwMode="auto">
          <a:xfrm>
            <a:off x="2884488" y="1443038"/>
            <a:ext cx="839787" cy="374650"/>
            <a:chOff x="2884604" y="1443418"/>
            <a:chExt cx="840423" cy="37465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007EC27-D107-AC45-BD14-F58259CAA59F}"/>
                </a:ext>
              </a:extLst>
            </p:cNvPr>
            <p:cNvSpPr/>
            <p:nvPr/>
          </p:nvSpPr>
          <p:spPr>
            <a:xfrm>
              <a:off x="2884604" y="1443418"/>
              <a:ext cx="840423" cy="374651"/>
            </a:xfrm>
            <a:prstGeom prst="rect">
              <a:avLst/>
            </a:prstGeom>
            <a:solidFill>
              <a:srgbClr val="FDA9D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3" name="TextBox 15">
              <a:extLst>
                <a:ext uri="{FF2B5EF4-FFF2-40B4-BE49-F238E27FC236}">
                  <a16:creationId xmlns:a16="http://schemas.microsoft.com/office/drawing/2014/main" id="{08053F56-1332-F143-8F30-8466CF6740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9850" y="145761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4</a:t>
              </a:r>
            </a:p>
          </p:txBody>
        </p:sp>
      </p:grpSp>
      <p:grpSp>
        <p:nvGrpSpPr>
          <p:cNvPr id="37893" name="Group 7">
            <a:extLst>
              <a:ext uri="{FF2B5EF4-FFF2-40B4-BE49-F238E27FC236}">
                <a16:creationId xmlns:a16="http://schemas.microsoft.com/office/drawing/2014/main" id="{09EF8482-78B0-484E-ACE5-E5AEC30970CD}"/>
              </a:ext>
            </a:extLst>
          </p:cNvPr>
          <p:cNvGrpSpPr>
            <a:grpSpLocks/>
          </p:cNvGrpSpPr>
          <p:nvPr/>
        </p:nvGrpSpPr>
        <p:grpSpPr bwMode="auto">
          <a:xfrm>
            <a:off x="3790950" y="1435100"/>
            <a:ext cx="819150" cy="374650"/>
            <a:chOff x="3790274" y="1435537"/>
            <a:chExt cx="820420" cy="37465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9FF8E76-A748-4744-8A26-FB5AA92CCC56}"/>
                </a:ext>
              </a:extLst>
            </p:cNvPr>
            <p:cNvSpPr/>
            <p:nvPr/>
          </p:nvSpPr>
          <p:spPr>
            <a:xfrm>
              <a:off x="3790274" y="1435537"/>
              <a:ext cx="820420" cy="37465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1" name="TextBox 17">
              <a:extLst>
                <a:ext uri="{FF2B5EF4-FFF2-40B4-BE49-F238E27FC236}">
                  <a16:creationId xmlns:a16="http://schemas.microsoft.com/office/drawing/2014/main" id="{1DC90FBF-5B9B-C44D-B5E5-DD9459CC2F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5517" y="144973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5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A6B5416-A386-8A4A-B23C-84EB935D2D72}"/>
              </a:ext>
            </a:extLst>
          </p:cNvPr>
          <p:cNvGrpSpPr>
            <a:grpSpLocks/>
          </p:cNvGrpSpPr>
          <p:nvPr/>
        </p:nvGrpSpPr>
        <p:grpSpPr bwMode="auto">
          <a:xfrm>
            <a:off x="806450" y="2828925"/>
            <a:ext cx="3994150" cy="368300"/>
            <a:chOff x="805933" y="2829710"/>
            <a:chExt cx="3994784" cy="3683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4B13A03-FCCA-1D4A-8279-D5C7A44BC1CA}"/>
                </a:ext>
              </a:extLst>
            </p:cNvPr>
            <p:cNvSpPr/>
            <p:nvPr/>
          </p:nvSpPr>
          <p:spPr>
            <a:xfrm>
              <a:off x="805933" y="2829710"/>
              <a:ext cx="3994784" cy="3683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9" name="TextBox 21">
              <a:extLst>
                <a:ext uri="{FF2B5EF4-FFF2-40B4-BE49-F238E27FC236}">
                  <a16:creationId xmlns:a16="http://schemas.microsoft.com/office/drawing/2014/main" id="{3FD03DD8-A22B-4841-ABB3-A1E2F0504D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2840735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6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759112B-9FBA-CD43-BE9B-A960EF827166}"/>
              </a:ext>
            </a:extLst>
          </p:cNvPr>
          <p:cNvGrpSpPr>
            <a:grpSpLocks/>
          </p:cNvGrpSpPr>
          <p:nvPr/>
        </p:nvGrpSpPr>
        <p:grpSpPr bwMode="auto">
          <a:xfrm>
            <a:off x="806450" y="968375"/>
            <a:ext cx="3994150" cy="368300"/>
            <a:chOff x="805933" y="968352"/>
            <a:chExt cx="3994784" cy="3683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2CCB716-6F6E-3D4B-A234-26E7A57120D3}"/>
                </a:ext>
              </a:extLst>
            </p:cNvPr>
            <p:cNvSpPr/>
            <p:nvPr/>
          </p:nvSpPr>
          <p:spPr>
            <a:xfrm>
              <a:off x="805933" y="968352"/>
              <a:ext cx="3994784" cy="368300"/>
            </a:xfrm>
            <a:prstGeom prst="rect">
              <a:avLst/>
            </a:prstGeom>
            <a:solidFill>
              <a:srgbClr val="B381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7" name="TextBox 23">
              <a:extLst>
                <a:ext uri="{FF2B5EF4-FFF2-40B4-BE49-F238E27FC236}">
                  <a16:creationId xmlns:a16="http://schemas.microsoft.com/office/drawing/2014/main" id="{35075C57-BE8C-164C-AD7F-77A144039C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979377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7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FA4D4C2-1E92-8F40-8BC7-077555AA19B1}"/>
              </a:ext>
            </a:extLst>
          </p:cNvPr>
          <p:cNvGrpSpPr>
            <a:grpSpLocks/>
          </p:cNvGrpSpPr>
          <p:nvPr/>
        </p:nvGrpSpPr>
        <p:grpSpPr bwMode="auto">
          <a:xfrm>
            <a:off x="4911725" y="2825750"/>
            <a:ext cx="801688" cy="374650"/>
            <a:chOff x="4911525" y="2826533"/>
            <a:chExt cx="802323" cy="37465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5E422BC-870F-0148-AB94-5B1153B94790}"/>
                </a:ext>
              </a:extLst>
            </p:cNvPr>
            <p:cNvSpPr/>
            <p:nvPr/>
          </p:nvSpPr>
          <p:spPr>
            <a:xfrm>
              <a:off x="4911525" y="2826533"/>
              <a:ext cx="802323" cy="37465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5" name="TextBox 25">
              <a:extLst>
                <a:ext uri="{FF2B5EF4-FFF2-40B4-BE49-F238E27FC236}">
                  <a16:creationId xmlns:a16="http://schemas.microsoft.com/office/drawing/2014/main" id="{DFC45E6B-8C75-A848-8CC4-3F0CFA6E6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2322" y="283429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8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AAAC933E-1823-DB47-8CE0-135C8BA7D67A}"/>
              </a:ext>
            </a:extLst>
          </p:cNvPr>
          <p:cNvGrpSpPr>
            <a:grpSpLocks/>
          </p:cNvGrpSpPr>
          <p:nvPr/>
        </p:nvGrpSpPr>
        <p:grpSpPr bwMode="auto">
          <a:xfrm>
            <a:off x="5824538" y="2819400"/>
            <a:ext cx="757237" cy="374650"/>
            <a:chOff x="5824656" y="2820096"/>
            <a:chExt cx="756601" cy="37465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C899CCA-39D4-974F-B044-4A0138A9347B}"/>
                </a:ext>
              </a:extLst>
            </p:cNvPr>
            <p:cNvSpPr/>
            <p:nvPr/>
          </p:nvSpPr>
          <p:spPr>
            <a:xfrm>
              <a:off x="5824656" y="2820096"/>
              <a:ext cx="756601" cy="374651"/>
            </a:xfrm>
            <a:prstGeom prst="rect">
              <a:avLst/>
            </a:prstGeom>
            <a:solidFill>
              <a:srgbClr val="BC00B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3" name="TextBox 27">
              <a:extLst>
                <a:ext uri="{FF2B5EF4-FFF2-40B4-BE49-F238E27FC236}">
                  <a16:creationId xmlns:a16="http://schemas.microsoft.com/office/drawing/2014/main" id="{ACCDF839-9613-9345-AD8F-D8325CCE3E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5213" y="283244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9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E93A054-AA87-4849-AEDA-17056F828D26}"/>
              </a:ext>
            </a:extLst>
          </p:cNvPr>
          <p:cNvGrpSpPr>
            <a:grpSpLocks/>
          </p:cNvGrpSpPr>
          <p:nvPr/>
        </p:nvGrpSpPr>
        <p:grpSpPr bwMode="auto">
          <a:xfrm>
            <a:off x="6635750" y="2817813"/>
            <a:ext cx="822325" cy="374650"/>
            <a:chOff x="6635194" y="2818246"/>
            <a:chExt cx="822325" cy="37465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E3C270C-5059-684F-9C76-5373772FF118}"/>
                </a:ext>
              </a:extLst>
            </p:cNvPr>
            <p:cNvSpPr/>
            <p:nvPr/>
          </p:nvSpPr>
          <p:spPr>
            <a:xfrm>
              <a:off x="6692344" y="2818246"/>
              <a:ext cx="708025" cy="37465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1" name="TextBox 29">
              <a:extLst>
                <a:ext uri="{FF2B5EF4-FFF2-40B4-BE49-F238E27FC236}">
                  <a16:creationId xmlns:a16="http://schemas.microsoft.com/office/drawing/2014/main" id="{11E0509E-D179-9E4F-A762-F7239C78C3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35194" y="2823819"/>
              <a:ext cx="8223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10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ED44C6C-CC8F-BB43-AB40-740D6619C69B}"/>
              </a:ext>
            </a:extLst>
          </p:cNvPr>
          <p:cNvGrpSpPr>
            <a:grpSpLocks/>
          </p:cNvGrpSpPr>
          <p:nvPr/>
        </p:nvGrpSpPr>
        <p:grpSpPr bwMode="auto">
          <a:xfrm>
            <a:off x="7458075" y="2817813"/>
            <a:ext cx="819150" cy="374650"/>
            <a:chOff x="7457518" y="2818246"/>
            <a:chExt cx="820419" cy="374651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7A2C6D6-9C60-E643-841E-39D9F6EA984E}"/>
                </a:ext>
              </a:extLst>
            </p:cNvPr>
            <p:cNvSpPr/>
            <p:nvPr/>
          </p:nvSpPr>
          <p:spPr>
            <a:xfrm>
              <a:off x="7511577" y="2818246"/>
              <a:ext cx="704352" cy="37465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9" name="TextBox 31">
              <a:extLst>
                <a:ext uri="{FF2B5EF4-FFF2-40B4-BE49-F238E27FC236}">
                  <a16:creationId xmlns:a16="http://schemas.microsoft.com/office/drawing/2014/main" id="{0691CE08-DE16-8649-B832-886F2FF772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7518" y="2823818"/>
              <a:ext cx="82041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11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C5A74FA-170B-B44A-8712-BE2E03F0C8AB}"/>
              </a:ext>
            </a:extLst>
          </p:cNvPr>
          <p:cNvGrpSpPr>
            <a:grpSpLocks/>
          </p:cNvGrpSpPr>
          <p:nvPr/>
        </p:nvGrpSpPr>
        <p:grpSpPr bwMode="auto">
          <a:xfrm>
            <a:off x="6297613" y="2374900"/>
            <a:ext cx="819150" cy="374650"/>
            <a:chOff x="6296926" y="2374328"/>
            <a:chExt cx="819270" cy="37465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9238859-C07A-AE47-8778-88D71F6FB45B}"/>
                </a:ext>
              </a:extLst>
            </p:cNvPr>
            <p:cNvSpPr/>
            <p:nvPr/>
          </p:nvSpPr>
          <p:spPr>
            <a:xfrm>
              <a:off x="6296926" y="2374328"/>
              <a:ext cx="795454" cy="374651"/>
            </a:xfrm>
            <a:prstGeom prst="rect">
              <a:avLst/>
            </a:prstGeom>
            <a:solidFill>
              <a:srgbClr val="AC003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7" name="TextBox 33">
              <a:extLst>
                <a:ext uri="{FF2B5EF4-FFF2-40B4-BE49-F238E27FC236}">
                  <a16:creationId xmlns:a16="http://schemas.microsoft.com/office/drawing/2014/main" id="{CF61F51C-CC87-AC4A-9791-079D0919AB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96926" y="2400676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13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63177D8-06F2-3546-8FCD-B8A16FAABF43}"/>
              </a:ext>
            </a:extLst>
          </p:cNvPr>
          <p:cNvGrpSpPr>
            <a:grpSpLocks/>
          </p:cNvGrpSpPr>
          <p:nvPr/>
        </p:nvGrpSpPr>
        <p:grpSpPr bwMode="auto">
          <a:xfrm>
            <a:off x="7172325" y="2371725"/>
            <a:ext cx="868363" cy="374650"/>
            <a:chOff x="7172699" y="2372274"/>
            <a:chExt cx="867323" cy="37465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88AB3B0-54BA-7045-859A-779F02B6CFA1}"/>
                </a:ext>
              </a:extLst>
            </p:cNvPr>
            <p:cNvSpPr/>
            <p:nvPr/>
          </p:nvSpPr>
          <p:spPr>
            <a:xfrm>
              <a:off x="7210753" y="2372274"/>
              <a:ext cx="730962" cy="37465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5" name="TextBox 35">
              <a:extLst>
                <a:ext uri="{FF2B5EF4-FFF2-40B4-BE49-F238E27FC236}">
                  <a16:creationId xmlns:a16="http://schemas.microsoft.com/office/drawing/2014/main" id="{5F17197E-907D-7042-94AC-ACDF8D1688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2699" y="2395678"/>
              <a:ext cx="86732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14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B818200-5EAC-C44F-98F5-802F08DBF088}"/>
              </a:ext>
            </a:extLst>
          </p:cNvPr>
          <p:cNvGrpSpPr>
            <a:grpSpLocks/>
          </p:cNvGrpSpPr>
          <p:nvPr/>
        </p:nvGrpSpPr>
        <p:grpSpPr bwMode="auto">
          <a:xfrm>
            <a:off x="5356225" y="1443038"/>
            <a:ext cx="820738" cy="374650"/>
            <a:chOff x="5356501" y="1442720"/>
            <a:chExt cx="820182" cy="374651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3E8EFE5-15E9-2F45-8DCA-F8F340979096}"/>
                </a:ext>
              </a:extLst>
            </p:cNvPr>
            <p:cNvSpPr/>
            <p:nvPr/>
          </p:nvSpPr>
          <p:spPr>
            <a:xfrm>
              <a:off x="5386644" y="1442720"/>
              <a:ext cx="778934" cy="374651"/>
            </a:xfrm>
            <a:prstGeom prst="rect">
              <a:avLst/>
            </a:prstGeom>
            <a:solidFill>
              <a:srgbClr val="FF57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3" name="TextBox 37">
              <a:extLst>
                <a:ext uri="{FF2B5EF4-FFF2-40B4-BE49-F238E27FC236}">
                  <a16:creationId xmlns:a16="http://schemas.microsoft.com/office/drawing/2014/main" id="{EF2A3763-26F6-BB41-BA77-FDA183CFAE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6501" y="1456920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17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1FB1FFB7-FC22-D846-8A3B-EE323B4ECC3E}"/>
              </a:ext>
            </a:extLst>
          </p:cNvPr>
          <p:cNvGrpSpPr>
            <a:grpSpLocks/>
          </p:cNvGrpSpPr>
          <p:nvPr/>
        </p:nvGrpSpPr>
        <p:grpSpPr bwMode="auto">
          <a:xfrm>
            <a:off x="7161213" y="1916113"/>
            <a:ext cx="881062" cy="374650"/>
            <a:chOff x="7161861" y="1915609"/>
            <a:chExt cx="880427" cy="37465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E83B276-39B5-6A4B-BFF8-77C12B228EEE}"/>
                </a:ext>
              </a:extLst>
            </p:cNvPr>
            <p:cNvSpPr/>
            <p:nvPr/>
          </p:nvSpPr>
          <p:spPr>
            <a:xfrm>
              <a:off x="7211038" y="1915609"/>
              <a:ext cx="729724" cy="374651"/>
            </a:xfrm>
            <a:prstGeom prst="rect">
              <a:avLst/>
            </a:prstGeom>
            <a:solidFill>
              <a:srgbClr val="00BCB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1" name="TextBox 39">
              <a:extLst>
                <a:ext uri="{FF2B5EF4-FFF2-40B4-BE49-F238E27FC236}">
                  <a16:creationId xmlns:a16="http://schemas.microsoft.com/office/drawing/2014/main" id="{8E92106B-00C1-E64E-AB28-24793A4D21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1861" y="1929810"/>
              <a:ext cx="8804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16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CE14DF5-81C7-4D43-8758-71222B0B8347}"/>
              </a:ext>
            </a:extLst>
          </p:cNvPr>
          <p:cNvGrpSpPr>
            <a:grpSpLocks/>
          </p:cNvGrpSpPr>
          <p:nvPr/>
        </p:nvGrpSpPr>
        <p:grpSpPr bwMode="auto">
          <a:xfrm>
            <a:off x="5353050" y="2374900"/>
            <a:ext cx="825500" cy="374650"/>
            <a:chOff x="5352770" y="2374328"/>
            <a:chExt cx="825621" cy="374651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DE877D5-F1F9-FF4B-B8E8-78983D7CEA46}"/>
                </a:ext>
              </a:extLst>
            </p:cNvPr>
            <p:cNvSpPr/>
            <p:nvPr/>
          </p:nvSpPr>
          <p:spPr>
            <a:xfrm>
              <a:off x="5373411" y="2374328"/>
              <a:ext cx="804980" cy="37465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9" name="TextBox 41">
              <a:extLst>
                <a:ext uri="{FF2B5EF4-FFF2-40B4-BE49-F238E27FC236}">
                  <a16:creationId xmlns:a16="http://schemas.microsoft.com/office/drawing/2014/main" id="{89237DC2-A12A-4646-8BF1-242290B04B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2770" y="238852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12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31349416-74FB-D14C-9875-D135A79FF500}"/>
              </a:ext>
            </a:extLst>
          </p:cNvPr>
          <p:cNvGrpSpPr>
            <a:grpSpLocks/>
          </p:cNvGrpSpPr>
          <p:nvPr/>
        </p:nvGrpSpPr>
        <p:grpSpPr bwMode="auto">
          <a:xfrm>
            <a:off x="5365750" y="1917700"/>
            <a:ext cx="819150" cy="374650"/>
            <a:chOff x="5366285" y="1917682"/>
            <a:chExt cx="819270" cy="37465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227F901-9367-9A44-ABF0-ED8958C55320}"/>
                </a:ext>
              </a:extLst>
            </p:cNvPr>
            <p:cNvSpPr/>
            <p:nvPr/>
          </p:nvSpPr>
          <p:spPr>
            <a:xfrm>
              <a:off x="5374224" y="1917682"/>
              <a:ext cx="803393" cy="374651"/>
            </a:xfrm>
            <a:prstGeom prst="rect">
              <a:avLst/>
            </a:prstGeom>
            <a:solidFill>
              <a:srgbClr val="649B3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7" name="TextBox 43">
              <a:extLst>
                <a:ext uri="{FF2B5EF4-FFF2-40B4-BE49-F238E27FC236}">
                  <a16:creationId xmlns:a16="http://schemas.microsoft.com/office/drawing/2014/main" id="{1081E75F-682C-1544-8D27-0850E70DB5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6285" y="192334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15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E5CDD774-2C17-6744-9EFB-91DB7CA633CC}"/>
              </a:ext>
            </a:extLst>
          </p:cNvPr>
          <p:cNvGrpSpPr>
            <a:grpSpLocks/>
          </p:cNvGrpSpPr>
          <p:nvPr/>
        </p:nvGrpSpPr>
        <p:grpSpPr bwMode="auto">
          <a:xfrm>
            <a:off x="7153275" y="1462088"/>
            <a:ext cx="820738" cy="374650"/>
            <a:chOff x="7153288" y="1462528"/>
            <a:chExt cx="820182" cy="37465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FA08661-DF20-8E49-BE99-C64FBEB6545E}"/>
                </a:ext>
              </a:extLst>
            </p:cNvPr>
            <p:cNvSpPr/>
            <p:nvPr/>
          </p:nvSpPr>
          <p:spPr>
            <a:xfrm>
              <a:off x="7211986" y="1462528"/>
              <a:ext cx="729755" cy="374651"/>
            </a:xfrm>
            <a:prstGeom prst="rect">
              <a:avLst/>
            </a:prstGeom>
            <a:solidFill>
              <a:srgbClr val="7D6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5" name="TextBox 45">
              <a:extLst>
                <a:ext uri="{FF2B5EF4-FFF2-40B4-BE49-F238E27FC236}">
                  <a16:creationId xmlns:a16="http://schemas.microsoft.com/office/drawing/2014/main" id="{21C5ACB1-0E67-2347-A4B3-BB72977D61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3288" y="1471122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18</a:t>
              </a:r>
            </a:p>
          </p:txBody>
        </p:sp>
      </p:grp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F9FBE32E-8E32-4B40-9D31-CC1788655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150" y="3808413"/>
            <a:ext cx="5729288" cy="2722562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7908" name="TextBox 3">
            <a:extLst>
              <a:ext uri="{FF2B5EF4-FFF2-40B4-BE49-F238E27FC236}">
                <a16:creationId xmlns:a16="http://schemas.microsoft.com/office/drawing/2014/main" id="{55DFDC6B-1FDD-254D-99EE-0B8345920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488" y="3932238"/>
            <a:ext cx="2535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7909" name="TextBox 4">
            <a:extLst>
              <a:ext uri="{FF2B5EF4-FFF2-40B4-BE49-F238E27FC236}">
                <a16:creationId xmlns:a16="http://schemas.microsoft.com/office/drawing/2014/main" id="{060B3400-BDA3-B542-BC0E-54C834436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8" y="4356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7910" name="TextBox 6">
            <a:extLst>
              <a:ext uri="{FF2B5EF4-FFF2-40B4-BE49-F238E27FC236}">
                <a16:creationId xmlns:a16="http://schemas.microsoft.com/office/drawing/2014/main" id="{F428CDBD-EE95-3D4F-9E25-81340E0BB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9988" y="5087938"/>
            <a:ext cx="1074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7911" name="TextBox 7">
            <a:extLst>
              <a:ext uri="{FF2B5EF4-FFF2-40B4-BE49-F238E27FC236}">
                <a16:creationId xmlns:a16="http://schemas.microsoft.com/office/drawing/2014/main" id="{9AA7AF91-2E36-844A-8376-DC3BCFC61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9988" y="5453063"/>
            <a:ext cx="42243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7912" name="TextBox 8">
            <a:extLst>
              <a:ext uri="{FF2B5EF4-FFF2-40B4-BE49-F238E27FC236}">
                <a16:creationId xmlns:a16="http://schemas.microsoft.com/office/drawing/2014/main" id="{2B756C3D-863D-1D40-8A62-65E38D826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8" y="5924550"/>
            <a:ext cx="1330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7913" name="TextBox 5">
            <a:extLst>
              <a:ext uri="{FF2B5EF4-FFF2-40B4-BE49-F238E27FC236}">
                <a16:creationId xmlns:a16="http://schemas.microsoft.com/office/drawing/2014/main" id="{43A42CD8-C031-6449-BE6E-08FF39B4F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9825" y="4776788"/>
            <a:ext cx="49006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has smallest number of conflicts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3" name="Group 3">
            <a:extLst>
              <a:ext uri="{FF2B5EF4-FFF2-40B4-BE49-F238E27FC236}">
                <a16:creationId xmlns:a16="http://schemas.microsoft.com/office/drawing/2014/main" id="{3563DFC9-991D-7A4E-91A6-DE20D44BFFB1}"/>
              </a:ext>
            </a:extLst>
          </p:cNvPr>
          <p:cNvGrpSpPr>
            <a:grpSpLocks/>
          </p:cNvGrpSpPr>
          <p:nvPr/>
        </p:nvGrpSpPr>
        <p:grpSpPr bwMode="auto">
          <a:xfrm>
            <a:off x="1328738" y="2781300"/>
            <a:ext cx="2078037" cy="368300"/>
            <a:chOff x="1080254" y="2363303"/>
            <a:chExt cx="2078671" cy="3683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35E25E5-2547-B547-85E6-F5DF5C97C601}"/>
                </a:ext>
              </a:extLst>
            </p:cNvPr>
            <p:cNvSpPr/>
            <p:nvPr/>
          </p:nvSpPr>
          <p:spPr>
            <a:xfrm>
              <a:off x="1080254" y="2363303"/>
              <a:ext cx="2078671" cy="3683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74" name="TextBox 10">
              <a:extLst>
                <a:ext uri="{FF2B5EF4-FFF2-40B4-BE49-F238E27FC236}">
                  <a16:creationId xmlns:a16="http://schemas.microsoft.com/office/drawing/2014/main" id="{25EA6093-8EFD-FD4D-9B7B-5BE9A668C8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7163" y="2374328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</a:t>
              </a:r>
            </a:p>
          </p:txBody>
        </p:sp>
      </p:grpSp>
      <p:grpSp>
        <p:nvGrpSpPr>
          <p:cNvPr id="38914" name="Group 18">
            <a:extLst>
              <a:ext uri="{FF2B5EF4-FFF2-40B4-BE49-F238E27FC236}">
                <a16:creationId xmlns:a16="http://schemas.microsoft.com/office/drawing/2014/main" id="{E21BC680-67F1-2F4C-8388-FA7EF5C9D6EF}"/>
              </a:ext>
            </a:extLst>
          </p:cNvPr>
          <p:cNvGrpSpPr>
            <a:grpSpLocks/>
          </p:cNvGrpSpPr>
          <p:nvPr/>
        </p:nvGrpSpPr>
        <p:grpSpPr bwMode="auto">
          <a:xfrm>
            <a:off x="3686175" y="2325688"/>
            <a:ext cx="704850" cy="374650"/>
            <a:chOff x="3437848" y="1907690"/>
            <a:chExt cx="704851" cy="3746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D9FBCEF-11E2-2F45-A709-76BF45AE6486}"/>
                </a:ext>
              </a:extLst>
            </p:cNvPr>
            <p:cNvSpPr/>
            <p:nvPr/>
          </p:nvSpPr>
          <p:spPr>
            <a:xfrm>
              <a:off x="3474361" y="1907690"/>
              <a:ext cx="631826" cy="374651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72" name="TextBox 11">
              <a:extLst>
                <a:ext uri="{FF2B5EF4-FFF2-40B4-BE49-F238E27FC236}">
                  <a16:creationId xmlns:a16="http://schemas.microsoft.com/office/drawing/2014/main" id="{D68574B0-DF7D-F347-B9B5-1B05005BB3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7848" y="1921890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2</a:t>
              </a:r>
            </a:p>
          </p:txBody>
        </p:sp>
      </p:grpSp>
      <p:grpSp>
        <p:nvGrpSpPr>
          <p:cNvPr id="38915" name="Group 4">
            <a:extLst>
              <a:ext uri="{FF2B5EF4-FFF2-40B4-BE49-F238E27FC236}">
                <a16:creationId xmlns:a16="http://schemas.microsoft.com/office/drawing/2014/main" id="{EE2FFE7F-985E-5441-A3B8-09E828EE9286}"/>
              </a:ext>
            </a:extLst>
          </p:cNvPr>
          <p:cNvGrpSpPr>
            <a:grpSpLocks/>
          </p:cNvGrpSpPr>
          <p:nvPr/>
        </p:nvGrpSpPr>
        <p:grpSpPr bwMode="auto">
          <a:xfrm>
            <a:off x="1328738" y="2325688"/>
            <a:ext cx="782637" cy="374650"/>
            <a:chOff x="1080254" y="1907690"/>
            <a:chExt cx="783272" cy="37465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7CAD521-C89C-A146-AF4D-7C87009570F6}"/>
                </a:ext>
              </a:extLst>
            </p:cNvPr>
            <p:cNvSpPr/>
            <p:nvPr/>
          </p:nvSpPr>
          <p:spPr>
            <a:xfrm>
              <a:off x="1080254" y="1907690"/>
              <a:ext cx="783272" cy="37465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70" name="TextBox 13">
              <a:extLst>
                <a:ext uri="{FF2B5EF4-FFF2-40B4-BE49-F238E27FC236}">
                  <a16:creationId xmlns:a16="http://schemas.microsoft.com/office/drawing/2014/main" id="{ABEEC914-6176-C141-8CC4-BF7E85543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6924" y="1921890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3</a:t>
              </a:r>
            </a:p>
          </p:txBody>
        </p:sp>
      </p:grpSp>
      <p:grpSp>
        <p:nvGrpSpPr>
          <p:cNvPr id="38916" name="Group 6">
            <a:extLst>
              <a:ext uri="{FF2B5EF4-FFF2-40B4-BE49-F238E27FC236}">
                <a16:creationId xmlns:a16="http://schemas.microsoft.com/office/drawing/2014/main" id="{FA404952-BA70-AC4D-8718-152AEF07F0AF}"/>
              </a:ext>
            </a:extLst>
          </p:cNvPr>
          <p:cNvGrpSpPr>
            <a:grpSpLocks/>
          </p:cNvGrpSpPr>
          <p:nvPr/>
        </p:nvGrpSpPr>
        <p:grpSpPr bwMode="auto">
          <a:xfrm>
            <a:off x="3132138" y="1862138"/>
            <a:ext cx="841375" cy="374650"/>
            <a:chOff x="2884604" y="1443418"/>
            <a:chExt cx="840423" cy="37465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6CD8764-735F-894F-8319-AB5DA4CD4D2D}"/>
                </a:ext>
              </a:extLst>
            </p:cNvPr>
            <p:cNvSpPr/>
            <p:nvPr/>
          </p:nvSpPr>
          <p:spPr>
            <a:xfrm>
              <a:off x="2884604" y="1443418"/>
              <a:ext cx="840423" cy="374651"/>
            </a:xfrm>
            <a:prstGeom prst="rect">
              <a:avLst/>
            </a:prstGeom>
            <a:solidFill>
              <a:srgbClr val="FDA9D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68" name="TextBox 15">
              <a:extLst>
                <a:ext uri="{FF2B5EF4-FFF2-40B4-BE49-F238E27FC236}">
                  <a16:creationId xmlns:a16="http://schemas.microsoft.com/office/drawing/2014/main" id="{54B89C36-4DAF-0949-8429-55DF0B343E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9850" y="145761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4</a:t>
              </a:r>
            </a:p>
          </p:txBody>
        </p:sp>
      </p:grpSp>
      <p:grpSp>
        <p:nvGrpSpPr>
          <p:cNvPr id="38917" name="Group 7">
            <a:extLst>
              <a:ext uri="{FF2B5EF4-FFF2-40B4-BE49-F238E27FC236}">
                <a16:creationId xmlns:a16="http://schemas.microsoft.com/office/drawing/2014/main" id="{EE53376B-D8CF-5E4F-A78A-F55DCC383DD9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854200"/>
            <a:ext cx="820738" cy="374650"/>
            <a:chOff x="3790274" y="1435537"/>
            <a:chExt cx="820420" cy="37465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0750BBD-B5A5-B544-AEE9-7A9CA9A96300}"/>
                </a:ext>
              </a:extLst>
            </p:cNvPr>
            <p:cNvSpPr/>
            <p:nvPr/>
          </p:nvSpPr>
          <p:spPr>
            <a:xfrm>
              <a:off x="3790274" y="1435537"/>
              <a:ext cx="820420" cy="37465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66" name="TextBox 17">
              <a:extLst>
                <a:ext uri="{FF2B5EF4-FFF2-40B4-BE49-F238E27FC236}">
                  <a16:creationId xmlns:a16="http://schemas.microsoft.com/office/drawing/2014/main" id="{1126374A-DB3C-1940-AC0E-6F56C39375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5517" y="144973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5</a:t>
              </a:r>
            </a:p>
          </p:txBody>
        </p:sp>
      </p:grpSp>
      <p:grpSp>
        <p:nvGrpSpPr>
          <p:cNvPr id="38918" name="Group 2">
            <a:extLst>
              <a:ext uri="{FF2B5EF4-FFF2-40B4-BE49-F238E27FC236}">
                <a16:creationId xmlns:a16="http://schemas.microsoft.com/office/drawing/2014/main" id="{9BF4F5E5-FBCE-B041-856A-E61EEA31C4D2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3248025"/>
            <a:ext cx="3994150" cy="368300"/>
            <a:chOff x="805933" y="2829710"/>
            <a:chExt cx="3994784" cy="3683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16645F1-DBD3-8746-BB84-F6F8C7F9C753}"/>
                </a:ext>
              </a:extLst>
            </p:cNvPr>
            <p:cNvSpPr/>
            <p:nvPr/>
          </p:nvSpPr>
          <p:spPr>
            <a:xfrm>
              <a:off x="805933" y="2829710"/>
              <a:ext cx="3994784" cy="3683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64" name="TextBox 21">
              <a:extLst>
                <a:ext uri="{FF2B5EF4-FFF2-40B4-BE49-F238E27FC236}">
                  <a16:creationId xmlns:a16="http://schemas.microsoft.com/office/drawing/2014/main" id="{192531A1-F13D-C54D-9FD9-E9436E93DE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2840735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6</a:t>
              </a:r>
            </a:p>
          </p:txBody>
        </p:sp>
      </p:grpSp>
      <p:grpSp>
        <p:nvGrpSpPr>
          <p:cNvPr id="38919" name="Group 5">
            <a:extLst>
              <a:ext uri="{FF2B5EF4-FFF2-40B4-BE49-F238E27FC236}">
                <a16:creationId xmlns:a16="http://schemas.microsoft.com/office/drawing/2014/main" id="{225F86A5-25C1-5C45-981A-ED4F030D50C0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1387475"/>
            <a:ext cx="3994150" cy="368300"/>
            <a:chOff x="805933" y="968352"/>
            <a:chExt cx="3994784" cy="3683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2436F1F-1EA3-434F-A6EC-60E2311C0B3B}"/>
                </a:ext>
              </a:extLst>
            </p:cNvPr>
            <p:cNvSpPr/>
            <p:nvPr/>
          </p:nvSpPr>
          <p:spPr>
            <a:xfrm>
              <a:off x="805933" y="968352"/>
              <a:ext cx="3994784" cy="368300"/>
            </a:xfrm>
            <a:prstGeom prst="rect">
              <a:avLst/>
            </a:prstGeom>
            <a:solidFill>
              <a:srgbClr val="B381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62" name="TextBox 23">
              <a:extLst>
                <a:ext uri="{FF2B5EF4-FFF2-40B4-BE49-F238E27FC236}">
                  <a16:creationId xmlns:a16="http://schemas.microsoft.com/office/drawing/2014/main" id="{D1EE9DB2-787D-7C48-AD7A-BF200753B6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979377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7</a:t>
              </a:r>
            </a:p>
          </p:txBody>
        </p:sp>
      </p:grpSp>
      <p:grpSp>
        <p:nvGrpSpPr>
          <p:cNvPr id="38920" name="Group 56">
            <a:extLst>
              <a:ext uri="{FF2B5EF4-FFF2-40B4-BE49-F238E27FC236}">
                <a16:creationId xmlns:a16="http://schemas.microsoft.com/office/drawing/2014/main" id="{AF512CA8-F8DC-7C4B-A418-9E92A0452536}"/>
              </a:ext>
            </a:extLst>
          </p:cNvPr>
          <p:cNvGrpSpPr>
            <a:grpSpLocks/>
          </p:cNvGrpSpPr>
          <p:nvPr/>
        </p:nvGrpSpPr>
        <p:grpSpPr bwMode="auto">
          <a:xfrm>
            <a:off x="5159375" y="3244850"/>
            <a:ext cx="801688" cy="374650"/>
            <a:chOff x="4911525" y="2826533"/>
            <a:chExt cx="802323" cy="37465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A7556A3-4904-2444-B2DC-0C825A44DF1F}"/>
                </a:ext>
              </a:extLst>
            </p:cNvPr>
            <p:cNvSpPr/>
            <p:nvPr/>
          </p:nvSpPr>
          <p:spPr>
            <a:xfrm>
              <a:off x="4911525" y="2826533"/>
              <a:ext cx="802323" cy="37465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60" name="TextBox 25">
              <a:extLst>
                <a:ext uri="{FF2B5EF4-FFF2-40B4-BE49-F238E27FC236}">
                  <a16:creationId xmlns:a16="http://schemas.microsoft.com/office/drawing/2014/main" id="{D3A6AE21-B3AA-B744-A7EA-274C8B745E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2322" y="283429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8</a:t>
              </a:r>
            </a:p>
          </p:txBody>
        </p:sp>
      </p:grpSp>
      <p:grpSp>
        <p:nvGrpSpPr>
          <p:cNvPr id="38921" name="Group 57">
            <a:extLst>
              <a:ext uri="{FF2B5EF4-FFF2-40B4-BE49-F238E27FC236}">
                <a16:creationId xmlns:a16="http://schemas.microsoft.com/office/drawing/2014/main" id="{C96EC573-135C-044D-9A56-A51379B4C0ED}"/>
              </a:ext>
            </a:extLst>
          </p:cNvPr>
          <p:cNvGrpSpPr>
            <a:grpSpLocks/>
          </p:cNvGrpSpPr>
          <p:nvPr/>
        </p:nvGrpSpPr>
        <p:grpSpPr bwMode="auto">
          <a:xfrm>
            <a:off x="6072188" y="3238500"/>
            <a:ext cx="757237" cy="374650"/>
            <a:chOff x="5824656" y="2820096"/>
            <a:chExt cx="756601" cy="37465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DE97BFE-2F0C-254E-9E7A-60490D3EE88F}"/>
                </a:ext>
              </a:extLst>
            </p:cNvPr>
            <p:cNvSpPr/>
            <p:nvPr/>
          </p:nvSpPr>
          <p:spPr>
            <a:xfrm>
              <a:off x="5824656" y="2820096"/>
              <a:ext cx="756601" cy="374651"/>
            </a:xfrm>
            <a:prstGeom prst="rect">
              <a:avLst/>
            </a:prstGeom>
            <a:solidFill>
              <a:srgbClr val="BC00B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58" name="TextBox 27">
              <a:extLst>
                <a:ext uri="{FF2B5EF4-FFF2-40B4-BE49-F238E27FC236}">
                  <a16:creationId xmlns:a16="http://schemas.microsoft.com/office/drawing/2014/main" id="{25139917-3B76-B844-89BE-ECFC8F9F42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5213" y="283244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9</a:t>
              </a:r>
            </a:p>
          </p:txBody>
        </p:sp>
      </p:grpSp>
      <p:grpSp>
        <p:nvGrpSpPr>
          <p:cNvPr id="38922" name="Group 58">
            <a:extLst>
              <a:ext uri="{FF2B5EF4-FFF2-40B4-BE49-F238E27FC236}">
                <a16:creationId xmlns:a16="http://schemas.microsoft.com/office/drawing/2014/main" id="{07E75CE8-3567-4748-927E-94F79D24685B}"/>
              </a:ext>
            </a:extLst>
          </p:cNvPr>
          <p:cNvGrpSpPr>
            <a:grpSpLocks/>
          </p:cNvGrpSpPr>
          <p:nvPr/>
        </p:nvGrpSpPr>
        <p:grpSpPr bwMode="auto">
          <a:xfrm>
            <a:off x="6883400" y="3236913"/>
            <a:ext cx="822325" cy="374650"/>
            <a:chOff x="6635194" y="2818246"/>
            <a:chExt cx="822325" cy="37465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024E844-F428-2B47-ACEA-35A48531823A}"/>
                </a:ext>
              </a:extLst>
            </p:cNvPr>
            <p:cNvSpPr/>
            <p:nvPr/>
          </p:nvSpPr>
          <p:spPr>
            <a:xfrm>
              <a:off x="6692344" y="2818246"/>
              <a:ext cx="708025" cy="37465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56" name="TextBox 29">
              <a:extLst>
                <a:ext uri="{FF2B5EF4-FFF2-40B4-BE49-F238E27FC236}">
                  <a16:creationId xmlns:a16="http://schemas.microsoft.com/office/drawing/2014/main" id="{AF21A2FF-4E25-DA43-888A-24FB095E61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35194" y="2823819"/>
              <a:ext cx="8223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10</a:t>
              </a:r>
            </a:p>
          </p:txBody>
        </p:sp>
      </p:grpSp>
      <p:grpSp>
        <p:nvGrpSpPr>
          <p:cNvPr id="38923" name="Group 59">
            <a:extLst>
              <a:ext uri="{FF2B5EF4-FFF2-40B4-BE49-F238E27FC236}">
                <a16:creationId xmlns:a16="http://schemas.microsoft.com/office/drawing/2014/main" id="{EF1583E6-991F-E14C-9AFB-70A1D06922E1}"/>
              </a:ext>
            </a:extLst>
          </p:cNvPr>
          <p:cNvGrpSpPr>
            <a:grpSpLocks/>
          </p:cNvGrpSpPr>
          <p:nvPr/>
        </p:nvGrpSpPr>
        <p:grpSpPr bwMode="auto">
          <a:xfrm>
            <a:off x="7705725" y="3236913"/>
            <a:ext cx="820738" cy="374650"/>
            <a:chOff x="7457518" y="2818246"/>
            <a:chExt cx="820419" cy="374651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D4ED3E0-A46F-274E-8AF7-D0DAA8DDC87F}"/>
                </a:ext>
              </a:extLst>
            </p:cNvPr>
            <p:cNvSpPr/>
            <p:nvPr/>
          </p:nvSpPr>
          <p:spPr>
            <a:xfrm>
              <a:off x="7511472" y="2818246"/>
              <a:ext cx="704576" cy="37465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54" name="TextBox 31">
              <a:extLst>
                <a:ext uri="{FF2B5EF4-FFF2-40B4-BE49-F238E27FC236}">
                  <a16:creationId xmlns:a16="http://schemas.microsoft.com/office/drawing/2014/main" id="{29EF0B6F-656E-B54B-97C7-ADD272E1CA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7518" y="2823818"/>
              <a:ext cx="82041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11</a:t>
              </a:r>
            </a:p>
          </p:txBody>
        </p:sp>
      </p:grpSp>
      <p:grpSp>
        <p:nvGrpSpPr>
          <p:cNvPr id="38924" name="Group 60">
            <a:extLst>
              <a:ext uri="{FF2B5EF4-FFF2-40B4-BE49-F238E27FC236}">
                <a16:creationId xmlns:a16="http://schemas.microsoft.com/office/drawing/2014/main" id="{6DE51938-E3E5-5149-AC43-C6006BCA5CBE}"/>
              </a:ext>
            </a:extLst>
          </p:cNvPr>
          <p:cNvGrpSpPr>
            <a:grpSpLocks/>
          </p:cNvGrpSpPr>
          <p:nvPr/>
        </p:nvGrpSpPr>
        <p:grpSpPr bwMode="auto">
          <a:xfrm>
            <a:off x="6545263" y="2792413"/>
            <a:ext cx="819150" cy="374650"/>
            <a:chOff x="6296926" y="2374328"/>
            <a:chExt cx="819270" cy="37465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48C1BA2-67F4-A14E-9E17-FE4712D24593}"/>
                </a:ext>
              </a:extLst>
            </p:cNvPr>
            <p:cNvSpPr/>
            <p:nvPr/>
          </p:nvSpPr>
          <p:spPr>
            <a:xfrm>
              <a:off x="6296926" y="2374328"/>
              <a:ext cx="795454" cy="374651"/>
            </a:xfrm>
            <a:prstGeom prst="rect">
              <a:avLst/>
            </a:prstGeom>
            <a:solidFill>
              <a:srgbClr val="AC003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52" name="TextBox 33">
              <a:extLst>
                <a:ext uri="{FF2B5EF4-FFF2-40B4-BE49-F238E27FC236}">
                  <a16:creationId xmlns:a16="http://schemas.microsoft.com/office/drawing/2014/main" id="{5F783E47-D89B-8F41-82BE-64F6C658E4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96926" y="2400676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13</a:t>
              </a:r>
            </a:p>
          </p:txBody>
        </p:sp>
      </p:grpSp>
      <p:grpSp>
        <p:nvGrpSpPr>
          <p:cNvPr id="38925" name="Group 63">
            <a:extLst>
              <a:ext uri="{FF2B5EF4-FFF2-40B4-BE49-F238E27FC236}">
                <a16:creationId xmlns:a16="http://schemas.microsoft.com/office/drawing/2014/main" id="{202CD07C-84FC-384B-9E3F-1416EFC818C1}"/>
              </a:ext>
            </a:extLst>
          </p:cNvPr>
          <p:cNvGrpSpPr>
            <a:grpSpLocks/>
          </p:cNvGrpSpPr>
          <p:nvPr/>
        </p:nvGrpSpPr>
        <p:grpSpPr bwMode="auto">
          <a:xfrm>
            <a:off x="7419975" y="2790825"/>
            <a:ext cx="868363" cy="374650"/>
            <a:chOff x="7172699" y="2372274"/>
            <a:chExt cx="867323" cy="37465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2C0E5AF-0242-3E44-8143-08C1EBFDA995}"/>
                </a:ext>
              </a:extLst>
            </p:cNvPr>
            <p:cNvSpPr/>
            <p:nvPr/>
          </p:nvSpPr>
          <p:spPr>
            <a:xfrm>
              <a:off x="7210753" y="2372274"/>
              <a:ext cx="730962" cy="37465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50" name="TextBox 35">
              <a:extLst>
                <a:ext uri="{FF2B5EF4-FFF2-40B4-BE49-F238E27FC236}">
                  <a16:creationId xmlns:a16="http://schemas.microsoft.com/office/drawing/2014/main" id="{22D10699-BB93-9544-B08D-FFA39B1A47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2699" y="2395678"/>
              <a:ext cx="86732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14</a:t>
              </a:r>
            </a:p>
          </p:txBody>
        </p:sp>
      </p:grpSp>
      <p:grpSp>
        <p:nvGrpSpPr>
          <p:cNvPr id="38926" name="Group 19">
            <a:extLst>
              <a:ext uri="{FF2B5EF4-FFF2-40B4-BE49-F238E27FC236}">
                <a16:creationId xmlns:a16="http://schemas.microsoft.com/office/drawing/2014/main" id="{B733C047-E5A8-5644-9679-BE880E323E6B}"/>
              </a:ext>
            </a:extLst>
          </p:cNvPr>
          <p:cNvGrpSpPr>
            <a:grpSpLocks/>
          </p:cNvGrpSpPr>
          <p:nvPr/>
        </p:nvGrpSpPr>
        <p:grpSpPr bwMode="auto">
          <a:xfrm>
            <a:off x="5603875" y="1860550"/>
            <a:ext cx="820738" cy="374650"/>
            <a:chOff x="5356501" y="1442720"/>
            <a:chExt cx="820182" cy="374651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0370303-6E74-0D44-A9CC-8D1C73C6A998}"/>
                </a:ext>
              </a:extLst>
            </p:cNvPr>
            <p:cNvSpPr/>
            <p:nvPr/>
          </p:nvSpPr>
          <p:spPr>
            <a:xfrm>
              <a:off x="5386644" y="1442720"/>
              <a:ext cx="778934" cy="374651"/>
            </a:xfrm>
            <a:prstGeom prst="rect">
              <a:avLst/>
            </a:prstGeom>
            <a:solidFill>
              <a:srgbClr val="FF57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48" name="TextBox 37">
              <a:extLst>
                <a:ext uri="{FF2B5EF4-FFF2-40B4-BE49-F238E27FC236}">
                  <a16:creationId xmlns:a16="http://schemas.microsoft.com/office/drawing/2014/main" id="{8D03A5FB-386F-E048-A319-8B31A754F3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6501" y="1456920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17</a:t>
              </a:r>
            </a:p>
          </p:txBody>
        </p:sp>
      </p:grpSp>
      <p:grpSp>
        <p:nvGrpSpPr>
          <p:cNvPr id="38927" name="Group 62">
            <a:extLst>
              <a:ext uri="{FF2B5EF4-FFF2-40B4-BE49-F238E27FC236}">
                <a16:creationId xmlns:a16="http://schemas.microsoft.com/office/drawing/2014/main" id="{B2B9DF67-E6AA-1A41-B8D9-5A9DC1CF07F7}"/>
              </a:ext>
            </a:extLst>
          </p:cNvPr>
          <p:cNvGrpSpPr>
            <a:grpSpLocks/>
          </p:cNvGrpSpPr>
          <p:nvPr/>
        </p:nvGrpSpPr>
        <p:grpSpPr bwMode="auto">
          <a:xfrm>
            <a:off x="7410450" y="2333625"/>
            <a:ext cx="879475" cy="374650"/>
            <a:chOff x="7161861" y="1915609"/>
            <a:chExt cx="880427" cy="37465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EFC99E7-BB19-584D-B855-2AFF06C7992F}"/>
                </a:ext>
              </a:extLst>
            </p:cNvPr>
            <p:cNvSpPr/>
            <p:nvPr/>
          </p:nvSpPr>
          <p:spPr>
            <a:xfrm>
              <a:off x="7211127" y="1915609"/>
              <a:ext cx="731040" cy="374651"/>
            </a:xfrm>
            <a:prstGeom prst="rect">
              <a:avLst/>
            </a:prstGeom>
            <a:solidFill>
              <a:srgbClr val="00BCB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46" name="TextBox 39">
              <a:extLst>
                <a:ext uri="{FF2B5EF4-FFF2-40B4-BE49-F238E27FC236}">
                  <a16:creationId xmlns:a16="http://schemas.microsoft.com/office/drawing/2014/main" id="{83EC11B3-0F77-1749-93AA-85821DABA1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1861" y="1929810"/>
              <a:ext cx="8804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16</a:t>
              </a:r>
            </a:p>
          </p:txBody>
        </p:sp>
      </p:grpSp>
      <p:grpSp>
        <p:nvGrpSpPr>
          <p:cNvPr id="38928" name="Group 55">
            <a:extLst>
              <a:ext uri="{FF2B5EF4-FFF2-40B4-BE49-F238E27FC236}">
                <a16:creationId xmlns:a16="http://schemas.microsoft.com/office/drawing/2014/main" id="{04FC9996-211E-5D4C-B380-5BFBBEAF9753}"/>
              </a:ext>
            </a:extLst>
          </p:cNvPr>
          <p:cNvGrpSpPr>
            <a:grpSpLocks/>
          </p:cNvGrpSpPr>
          <p:nvPr/>
        </p:nvGrpSpPr>
        <p:grpSpPr bwMode="auto">
          <a:xfrm>
            <a:off x="5600700" y="2792413"/>
            <a:ext cx="825500" cy="374650"/>
            <a:chOff x="5352770" y="2374328"/>
            <a:chExt cx="825621" cy="374651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1F295C6-DB80-9743-B904-33DFA3E17AB0}"/>
                </a:ext>
              </a:extLst>
            </p:cNvPr>
            <p:cNvSpPr/>
            <p:nvPr/>
          </p:nvSpPr>
          <p:spPr>
            <a:xfrm>
              <a:off x="5373411" y="2374328"/>
              <a:ext cx="804980" cy="37465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44" name="TextBox 41">
              <a:extLst>
                <a:ext uri="{FF2B5EF4-FFF2-40B4-BE49-F238E27FC236}">
                  <a16:creationId xmlns:a16="http://schemas.microsoft.com/office/drawing/2014/main" id="{D6164A1B-BB3D-F745-B962-3B35706461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2770" y="238852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12</a:t>
              </a:r>
            </a:p>
          </p:txBody>
        </p:sp>
      </p:grpSp>
      <p:grpSp>
        <p:nvGrpSpPr>
          <p:cNvPr id="38929" name="Group 54">
            <a:extLst>
              <a:ext uri="{FF2B5EF4-FFF2-40B4-BE49-F238E27FC236}">
                <a16:creationId xmlns:a16="http://schemas.microsoft.com/office/drawing/2014/main" id="{691191A7-A763-4E4D-A9EF-8FA4E4CAD72C}"/>
              </a:ext>
            </a:extLst>
          </p:cNvPr>
          <p:cNvGrpSpPr>
            <a:grpSpLocks/>
          </p:cNvGrpSpPr>
          <p:nvPr/>
        </p:nvGrpSpPr>
        <p:grpSpPr bwMode="auto">
          <a:xfrm>
            <a:off x="5614988" y="2336800"/>
            <a:ext cx="819150" cy="374650"/>
            <a:chOff x="5366285" y="1917682"/>
            <a:chExt cx="819270" cy="37465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D690A18-7AB3-174B-A5E0-AEE816C43C20}"/>
                </a:ext>
              </a:extLst>
            </p:cNvPr>
            <p:cNvSpPr/>
            <p:nvPr/>
          </p:nvSpPr>
          <p:spPr>
            <a:xfrm>
              <a:off x="5374223" y="1917682"/>
              <a:ext cx="803393" cy="374651"/>
            </a:xfrm>
            <a:prstGeom prst="rect">
              <a:avLst/>
            </a:prstGeom>
            <a:solidFill>
              <a:srgbClr val="649B3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42" name="TextBox 43">
              <a:extLst>
                <a:ext uri="{FF2B5EF4-FFF2-40B4-BE49-F238E27FC236}">
                  <a16:creationId xmlns:a16="http://schemas.microsoft.com/office/drawing/2014/main" id="{A1D90766-FF8C-D947-A009-69E6A26F15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6285" y="192334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15</a:t>
              </a:r>
            </a:p>
          </p:txBody>
        </p:sp>
      </p:grpSp>
      <p:grpSp>
        <p:nvGrpSpPr>
          <p:cNvPr id="38930" name="Group 61">
            <a:extLst>
              <a:ext uri="{FF2B5EF4-FFF2-40B4-BE49-F238E27FC236}">
                <a16:creationId xmlns:a16="http://schemas.microsoft.com/office/drawing/2014/main" id="{5593C986-CF9D-9A4A-A2DD-9E65AB60BCA4}"/>
              </a:ext>
            </a:extLst>
          </p:cNvPr>
          <p:cNvGrpSpPr>
            <a:grpSpLocks/>
          </p:cNvGrpSpPr>
          <p:nvPr/>
        </p:nvGrpSpPr>
        <p:grpSpPr bwMode="auto">
          <a:xfrm>
            <a:off x="7400925" y="1881188"/>
            <a:ext cx="820738" cy="374650"/>
            <a:chOff x="7153288" y="1462528"/>
            <a:chExt cx="820182" cy="37465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1BACBFF-27B4-B842-AE45-E61C413BCA6F}"/>
                </a:ext>
              </a:extLst>
            </p:cNvPr>
            <p:cNvSpPr/>
            <p:nvPr/>
          </p:nvSpPr>
          <p:spPr>
            <a:xfrm>
              <a:off x="7211986" y="1462528"/>
              <a:ext cx="729755" cy="374651"/>
            </a:xfrm>
            <a:prstGeom prst="rect">
              <a:avLst/>
            </a:prstGeom>
            <a:solidFill>
              <a:srgbClr val="7D6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40" name="TextBox 45">
              <a:extLst>
                <a:ext uri="{FF2B5EF4-FFF2-40B4-BE49-F238E27FC236}">
                  <a16:creationId xmlns:a16="http://schemas.microsoft.com/office/drawing/2014/main" id="{45658B32-13A1-F742-9767-A505603743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3288" y="1471122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18</a:t>
              </a:r>
            </a:p>
          </p:txBody>
        </p:sp>
      </p:grp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51C86641-66B4-7E47-91DC-B76751EF0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808413"/>
            <a:ext cx="5526088" cy="2722562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8932" name="TextBox 3">
            <a:extLst>
              <a:ext uri="{FF2B5EF4-FFF2-40B4-BE49-F238E27FC236}">
                <a16:creationId xmlns:a16="http://schemas.microsoft.com/office/drawing/2014/main" id="{C500EC4D-C156-5640-8D44-361E3C4FE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994150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8933" name="TextBox 4">
            <a:extLst>
              <a:ext uri="{FF2B5EF4-FFF2-40B4-BE49-F238E27FC236}">
                <a16:creationId xmlns:a16="http://schemas.microsoft.com/office/drawing/2014/main" id="{99DD2DE3-9D07-574D-8EE2-5E82AE10D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4418013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8934" name="TextBox 6">
            <a:extLst>
              <a:ext uri="{FF2B5EF4-FFF2-40B4-BE49-F238E27FC236}">
                <a16:creationId xmlns:a16="http://schemas.microsoft.com/office/drawing/2014/main" id="{5E2D8F16-DDD0-D545-9272-C8B798775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149850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8935" name="TextBox 7">
            <a:extLst>
              <a:ext uri="{FF2B5EF4-FFF2-40B4-BE49-F238E27FC236}">
                <a16:creationId xmlns:a16="http://schemas.microsoft.com/office/drawing/2014/main" id="{5D7CE3E7-7613-2943-81D7-3A9D4281E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514975"/>
            <a:ext cx="4222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8936" name="TextBox 8">
            <a:extLst>
              <a:ext uri="{FF2B5EF4-FFF2-40B4-BE49-F238E27FC236}">
                <a16:creationId xmlns:a16="http://schemas.microsoft.com/office/drawing/2014/main" id="{8D92A65A-1637-9C42-BEC9-A6D7F4377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5988050"/>
            <a:ext cx="1330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8937" name="TextBox 5">
            <a:extLst>
              <a:ext uri="{FF2B5EF4-FFF2-40B4-BE49-F238E27FC236}">
                <a16:creationId xmlns:a16="http://schemas.microsoft.com/office/drawing/2014/main" id="{C5B4C731-8FB9-EE41-AA16-F3FF87D3E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5" y="4808538"/>
            <a:ext cx="315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v(i)</a:t>
            </a:r>
            <a:endParaRPr lang="en-US" altLang="en-US" sz="1800"/>
          </a:p>
        </p:txBody>
      </p:sp>
      <p:sp>
        <p:nvSpPr>
          <p:cNvPr id="38938" name="Title 1">
            <a:extLst>
              <a:ext uri="{FF2B5EF4-FFF2-40B4-BE49-F238E27FC236}">
                <a16:creationId xmlns:a16="http://schemas.microsoft.com/office/drawing/2014/main" id="{9F1331E0-9D88-814B-9598-670214636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86F4B5A-D859-6044-B8A0-6C64A351E3AB}"/>
              </a:ext>
            </a:extLst>
          </p:cNvPr>
          <p:cNvGrpSpPr>
            <a:grpSpLocks/>
          </p:cNvGrpSpPr>
          <p:nvPr/>
        </p:nvGrpSpPr>
        <p:grpSpPr bwMode="auto">
          <a:xfrm>
            <a:off x="1328738" y="2781300"/>
            <a:ext cx="2078037" cy="368300"/>
            <a:chOff x="1080254" y="2363303"/>
            <a:chExt cx="2078671" cy="3683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1CA7C19-E0E5-3A4F-BF3A-632ED0516988}"/>
                </a:ext>
              </a:extLst>
            </p:cNvPr>
            <p:cNvSpPr/>
            <p:nvPr/>
          </p:nvSpPr>
          <p:spPr>
            <a:xfrm>
              <a:off x="1080254" y="2363303"/>
              <a:ext cx="2078671" cy="3683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98" name="TextBox 10">
              <a:extLst>
                <a:ext uri="{FF2B5EF4-FFF2-40B4-BE49-F238E27FC236}">
                  <a16:creationId xmlns:a16="http://schemas.microsoft.com/office/drawing/2014/main" id="{DC5477A2-7A68-CA42-9BFB-49CE1CEA85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7163" y="2374328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BDF40CE-A6DE-344D-B2A2-E02FBF596317}"/>
              </a:ext>
            </a:extLst>
          </p:cNvPr>
          <p:cNvGrpSpPr>
            <a:grpSpLocks/>
          </p:cNvGrpSpPr>
          <p:nvPr/>
        </p:nvGrpSpPr>
        <p:grpSpPr bwMode="auto">
          <a:xfrm>
            <a:off x="3686175" y="2325688"/>
            <a:ext cx="704850" cy="374650"/>
            <a:chOff x="3437848" y="1907690"/>
            <a:chExt cx="704851" cy="3746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E1494DF-7B86-094F-A719-318F9F151198}"/>
                </a:ext>
              </a:extLst>
            </p:cNvPr>
            <p:cNvSpPr/>
            <p:nvPr/>
          </p:nvSpPr>
          <p:spPr>
            <a:xfrm>
              <a:off x="3474361" y="1907690"/>
              <a:ext cx="631826" cy="374651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96" name="TextBox 11">
              <a:extLst>
                <a:ext uri="{FF2B5EF4-FFF2-40B4-BE49-F238E27FC236}">
                  <a16:creationId xmlns:a16="http://schemas.microsoft.com/office/drawing/2014/main" id="{0F0FFF3E-975D-764D-8C3F-31C161FC86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7848" y="1921890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2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41097C23-1AF2-6844-B9F0-AE83E46F99C8}"/>
              </a:ext>
            </a:extLst>
          </p:cNvPr>
          <p:cNvGrpSpPr>
            <a:grpSpLocks/>
          </p:cNvGrpSpPr>
          <p:nvPr/>
        </p:nvGrpSpPr>
        <p:grpSpPr bwMode="auto">
          <a:xfrm>
            <a:off x="1328738" y="2325688"/>
            <a:ext cx="782637" cy="374650"/>
            <a:chOff x="1080254" y="1907690"/>
            <a:chExt cx="783272" cy="37465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B0EA537-8908-F64F-B325-6E5BDB5127B1}"/>
                </a:ext>
              </a:extLst>
            </p:cNvPr>
            <p:cNvSpPr/>
            <p:nvPr/>
          </p:nvSpPr>
          <p:spPr>
            <a:xfrm>
              <a:off x="1080254" y="1907690"/>
              <a:ext cx="783272" cy="37465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94" name="TextBox 13">
              <a:extLst>
                <a:ext uri="{FF2B5EF4-FFF2-40B4-BE49-F238E27FC236}">
                  <a16:creationId xmlns:a16="http://schemas.microsoft.com/office/drawing/2014/main" id="{421A0AB5-C6CD-4D46-9B5E-A5239BC6E4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6924" y="1921890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3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6F01E04A-F88B-684F-B60B-65A1F03779CF}"/>
              </a:ext>
            </a:extLst>
          </p:cNvPr>
          <p:cNvGrpSpPr>
            <a:grpSpLocks/>
          </p:cNvGrpSpPr>
          <p:nvPr/>
        </p:nvGrpSpPr>
        <p:grpSpPr bwMode="auto">
          <a:xfrm>
            <a:off x="3132138" y="1862138"/>
            <a:ext cx="841375" cy="374650"/>
            <a:chOff x="2884604" y="1443418"/>
            <a:chExt cx="840423" cy="37465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71D5F3B-433B-6E46-BF34-C88327EB1193}"/>
                </a:ext>
              </a:extLst>
            </p:cNvPr>
            <p:cNvSpPr/>
            <p:nvPr/>
          </p:nvSpPr>
          <p:spPr>
            <a:xfrm>
              <a:off x="2884604" y="1443418"/>
              <a:ext cx="840423" cy="374651"/>
            </a:xfrm>
            <a:prstGeom prst="rect">
              <a:avLst/>
            </a:prstGeom>
            <a:solidFill>
              <a:srgbClr val="FDA9D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92" name="TextBox 15">
              <a:extLst>
                <a:ext uri="{FF2B5EF4-FFF2-40B4-BE49-F238E27FC236}">
                  <a16:creationId xmlns:a16="http://schemas.microsoft.com/office/drawing/2014/main" id="{609442CC-DA38-0B47-A896-50D5557267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9850" y="145761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4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B8BFD45-E07A-9345-9199-9FDB2A6567D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854200"/>
            <a:ext cx="820738" cy="374650"/>
            <a:chOff x="3790274" y="1435537"/>
            <a:chExt cx="820420" cy="37465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BDE8061-A667-A14C-A6B2-0E0D05374E57}"/>
                </a:ext>
              </a:extLst>
            </p:cNvPr>
            <p:cNvSpPr/>
            <p:nvPr/>
          </p:nvSpPr>
          <p:spPr>
            <a:xfrm>
              <a:off x="3790274" y="1435537"/>
              <a:ext cx="820420" cy="37465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90" name="TextBox 17">
              <a:extLst>
                <a:ext uri="{FF2B5EF4-FFF2-40B4-BE49-F238E27FC236}">
                  <a16:creationId xmlns:a16="http://schemas.microsoft.com/office/drawing/2014/main" id="{D34F7763-B671-5346-84FB-0D4F517549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5517" y="144973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5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8DB58E69-74CB-3E4C-BC3D-C7924CEFF5F5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3248025"/>
            <a:ext cx="3994150" cy="368300"/>
            <a:chOff x="805933" y="2829710"/>
            <a:chExt cx="3994784" cy="3683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2E46964-D81E-9F4E-8844-8D52D9408088}"/>
                </a:ext>
              </a:extLst>
            </p:cNvPr>
            <p:cNvSpPr/>
            <p:nvPr/>
          </p:nvSpPr>
          <p:spPr>
            <a:xfrm>
              <a:off x="805933" y="2829710"/>
              <a:ext cx="3994784" cy="3683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88" name="TextBox 21">
              <a:extLst>
                <a:ext uri="{FF2B5EF4-FFF2-40B4-BE49-F238E27FC236}">
                  <a16:creationId xmlns:a16="http://schemas.microsoft.com/office/drawing/2014/main" id="{86F87AF9-182F-2347-82BD-2B0D402E24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2840735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6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BDAF77A0-A24B-AF4C-8C1C-78A859CBB833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1387475"/>
            <a:ext cx="3994150" cy="368300"/>
            <a:chOff x="805933" y="968352"/>
            <a:chExt cx="3994784" cy="3683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B038055-2D5C-A941-A4BF-89C423CCE84C}"/>
                </a:ext>
              </a:extLst>
            </p:cNvPr>
            <p:cNvSpPr/>
            <p:nvPr/>
          </p:nvSpPr>
          <p:spPr>
            <a:xfrm>
              <a:off x="805933" y="968352"/>
              <a:ext cx="3994784" cy="368300"/>
            </a:xfrm>
            <a:prstGeom prst="rect">
              <a:avLst/>
            </a:prstGeom>
            <a:solidFill>
              <a:srgbClr val="B381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86" name="TextBox 23">
              <a:extLst>
                <a:ext uri="{FF2B5EF4-FFF2-40B4-BE49-F238E27FC236}">
                  <a16:creationId xmlns:a16="http://schemas.microsoft.com/office/drawing/2014/main" id="{505864DF-8F19-3A44-A227-15A95EADC8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979377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7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3DFCACDE-838F-814D-AFEF-58ABBFAA2D0B}"/>
              </a:ext>
            </a:extLst>
          </p:cNvPr>
          <p:cNvGrpSpPr>
            <a:grpSpLocks/>
          </p:cNvGrpSpPr>
          <p:nvPr/>
        </p:nvGrpSpPr>
        <p:grpSpPr bwMode="auto">
          <a:xfrm>
            <a:off x="5159375" y="3244850"/>
            <a:ext cx="801688" cy="374650"/>
            <a:chOff x="4911525" y="2826533"/>
            <a:chExt cx="802323" cy="37465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5AF4FA1-4270-CE44-8B79-40CB00673144}"/>
                </a:ext>
              </a:extLst>
            </p:cNvPr>
            <p:cNvSpPr/>
            <p:nvPr/>
          </p:nvSpPr>
          <p:spPr>
            <a:xfrm>
              <a:off x="4911525" y="2826533"/>
              <a:ext cx="802323" cy="37465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84" name="TextBox 25">
              <a:extLst>
                <a:ext uri="{FF2B5EF4-FFF2-40B4-BE49-F238E27FC236}">
                  <a16:creationId xmlns:a16="http://schemas.microsoft.com/office/drawing/2014/main" id="{E32CFABD-93CA-8F4A-B07D-2D6B6DE6A9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2322" y="283429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8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344E13C-B9A2-E049-A40C-6FF4F359BCA1}"/>
              </a:ext>
            </a:extLst>
          </p:cNvPr>
          <p:cNvGrpSpPr>
            <a:grpSpLocks/>
          </p:cNvGrpSpPr>
          <p:nvPr/>
        </p:nvGrpSpPr>
        <p:grpSpPr bwMode="auto">
          <a:xfrm>
            <a:off x="6072188" y="3238500"/>
            <a:ext cx="757237" cy="374650"/>
            <a:chOff x="5824656" y="2820096"/>
            <a:chExt cx="756601" cy="37465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EB10023-D3CD-FE44-9E61-6432CC5E51D7}"/>
                </a:ext>
              </a:extLst>
            </p:cNvPr>
            <p:cNvSpPr/>
            <p:nvPr/>
          </p:nvSpPr>
          <p:spPr>
            <a:xfrm>
              <a:off x="5824656" y="2820096"/>
              <a:ext cx="756601" cy="374651"/>
            </a:xfrm>
            <a:prstGeom prst="rect">
              <a:avLst/>
            </a:prstGeom>
            <a:solidFill>
              <a:srgbClr val="BC00B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82" name="TextBox 27">
              <a:extLst>
                <a:ext uri="{FF2B5EF4-FFF2-40B4-BE49-F238E27FC236}">
                  <a16:creationId xmlns:a16="http://schemas.microsoft.com/office/drawing/2014/main" id="{A78DEFC8-EF17-4349-A20C-FDC77FF4E7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5213" y="283244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9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7B4027CC-395C-2F4D-B75A-C8162393AF75}"/>
              </a:ext>
            </a:extLst>
          </p:cNvPr>
          <p:cNvGrpSpPr>
            <a:grpSpLocks/>
          </p:cNvGrpSpPr>
          <p:nvPr/>
        </p:nvGrpSpPr>
        <p:grpSpPr bwMode="auto">
          <a:xfrm>
            <a:off x="6883400" y="3236913"/>
            <a:ext cx="822325" cy="374650"/>
            <a:chOff x="6635194" y="2818246"/>
            <a:chExt cx="822325" cy="37465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5F6E63E-DD0B-7E41-978F-627214173B68}"/>
                </a:ext>
              </a:extLst>
            </p:cNvPr>
            <p:cNvSpPr/>
            <p:nvPr/>
          </p:nvSpPr>
          <p:spPr>
            <a:xfrm>
              <a:off x="6692344" y="2818246"/>
              <a:ext cx="708025" cy="37465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80" name="TextBox 29">
              <a:extLst>
                <a:ext uri="{FF2B5EF4-FFF2-40B4-BE49-F238E27FC236}">
                  <a16:creationId xmlns:a16="http://schemas.microsoft.com/office/drawing/2014/main" id="{B02E1C4D-57E4-2A4E-9B7C-0DE934E1D5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35194" y="2823819"/>
              <a:ext cx="8223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10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58266D61-0013-8F46-8A6E-F242D18750B0}"/>
              </a:ext>
            </a:extLst>
          </p:cNvPr>
          <p:cNvGrpSpPr>
            <a:grpSpLocks/>
          </p:cNvGrpSpPr>
          <p:nvPr/>
        </p:nvGrpSpPr>
        <p:grpSpPr bwMode="auto">
          <a:xfrm>
            <a:off x="7705725" y="3236913"/>
            <a:ext cx="820738" cy="374650"/>
            <a:chOff x="7457518" y="2818246"/>
            <a:chExt cx="820419" cy="374651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9E3C2AF-CF41-884F-A9C4-1426054C8D7B}"/>
                </a:ext>
              </a:extLst>
            </p:cNvPr>
            <p:cNvSpPr/>
            <p:nvPr/>
          </p:nvSpPr>
          <p:spPr>
            <a:xfrm>
              <a:off x="7511472" y="2818246"/>
              <a:ext cx="704576" cy="37465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78" name="TextBox 31">
              <a:extLst>
                <a:ext uri="{FF2B5EF4-FFF2-40B4-BE49-F238E27FC236}">
                  <a16:creationId xmlns:a16="http://schemas.microsoft.com/office/drawing/2014/main" id="{2A664A15-87F9-764E-A252-26994B6E0F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7518" y="2823818"/>
              <a:ext cx="82041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11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677DA99D-DDFE-144E-A8EE-D6F3911D6126}"/>
              </a:ext>
            </a:extLst>
          </p:cNvPr>
          <p:cNvGrpSpPr>
            <a:grpSpLocks/>
          </p:cNvGrpSpPr>
          <p:nvPr/>
        </p:nvGrpSpPr>
        <p:grpSpPr bwMode="auto">
          <a:xfrm>
            <a:off x="6545263" y="2792413"/>
            <a:ext cx="819150" cy="374650"/>
            <a:chOff x="6296926" y="2374328"/>
            <a:chExt cx="819270" cy="37465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0B26D3C-6186-5E4F-9AE8-4761EFB5FD59}"/>
                </a:ext>
              </a:extLst>
            </p:cNvPr>
            <p:cNvSpPr/>
            <p:nvPr/>
          </p:nvSpPr>
          <p:spPr>
            <a:xfrm>
              <a:off x="6296926" y="2374328"/>
              <a:ext cx="795454" cy="374651"/>
            </a:xfrm>
            <a:prstGeom prst="rect">
              <a:avLst/>
            </a:prstGeom>
            <a:solidFill>
              <a:srgbClr val="AC003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76" name="TextBox 33">
              <a:extLst>
                <a:ext uri="{FF2B5EF4-FFF2-40B4-BE49-F238E27FC236}">
                  <a16:creationId xmlns:a16="http://schemas.microsoft.com/office/drawing/2014/main" id="{82BE91A5-499F-5E44-A6FF-841B8C2C0E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96926" y="2400676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13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79D9CED-9E71-3941-AF35-F4EE907C88C8}"/>
              </a:ext>
            </a:extLst>
          </p:cNvPr>
          <p:cNvGrpSpPr>
            <a:grpSpLocks/>
          </p:cNvGrpSpPr>
          <p:nvPr/>
        </p:nvGrpSpPr>
        <p:grpSpPr bwMode="auto">
          <a:xfrm>
            <a:off x="7419975" y="2790825"/>
            <a:ext cx="868363" cy="374650"/>
            <a:chOff x="7172699" y="2372274"/>
            <a:chExt cx="867323" cy="37465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F2290D1-4B57-DE41-B4CF-F453E2622B6D}"/>
                </a:ext>
              </a:extLst>
            </p:cNvPr>
            <p:cNvSpPr/>
            <p:nvPr/>
          </p:nvSpPr>
          <p:spPr>
            <a:xfrm>
              <a:off x="7210753" y="2372274"/>
              <a:ext cx="730962" cy="37465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74" name="TextBox 35">
              <a:extLst>
                <a:ext uri="{FF2B5EF4-FFF2-40B4-BE49-F238E27FC236}">
                  <a16:creationId xmlns:a16="http://schemas.microsoft.com/office/drawing/2014/main" id="{7A00D6BA-5720-D44C-A001-0223855FE4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2699" y="2395678"/>
              <a:ext cx="86732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14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8F9DF66-270A-E648-8F50-C07660114F1F}"/>
              </a:ext>
            </a:extLst>
          </p:cNvPr>
          <p:cNvGrpSpPr>
            <a:grpSpLocks/>
          </p:cNvGrpSpPr>
          <p:nvPr/>
        </p:nvGrpSpPr>
        <p:grpSpPr bwMode="auto">
          <a:xfrm>
            <a:off x="5603875" y="1860550"/>
            <a:ext cx="820738" cy="374650"/>
            <a:chOff x="5356501" y="1442720"/>
            <a:chExt cx="820182" cy="374651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4A7B880-C374-AE4D-B650-05736E2B8B23}"/>
                </a:ext>
              </a:extLst>
            </p:cNvPr>
            <p:cNvSpPr/>
            <p:nvPr/>
          </p:nvSpPr>
          <p:spPr>
            <a:xfrm>
              <a:off x="5386644" y="1442720"/>
              <a:ext cx="778934" cy="374651"/>
            </a:xfrm>
            <a:prstGeom prst="rect">
              <a:avLst/>
            </a:prstGeom>
            <a:solidFill>
              <a:srgbClr val="FF57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72" name="TextBox 37">
              <a:extLst>
                <a:ext uri="{FF2B5EF4-FFF2-40B4-BE49-F238E27FC236}">
                  <a16:creationId xmlns:a16="http://schemas.microsoft.com/office/drawing/2014/main" id="{72D54A76-7B3E-2C42-8475-1BF3FC10C6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6501" y="1456920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17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CF5FC2A4-0EC9-4C40-A19D-A7E0B9B3AF3E}"/>
              </a:ext>
            </a:extLst>
          </p:cNvPr>
          <p:cNvGrpSpPr>
            <a:grpSpLocks/>
          </p:cNvGrpSpPr>
          <p:nvPr/>
        </p:nvGrpSpPr>
        <p:grpSpPr bwMode="auto">
          <a:xfrm>
            <a:off x="7410450" y="2333625"/>
            <a:ext cx="879475" cy="374650"/>
            <a:chOff x="7161861" y="1915609"/>
            <a:chExt cx="880427" cy="37465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8DC8965-C916-BD49-A10E-19E65A10A484}"/>
                </a:ext>
              </a:extLst>
            </p:cNvPr>
            <p:cNvSpPr/>
            <p:nvPr/>
          </p:nvSpPr>
          <p:spPr>
            <a:xfrm>
              <a:off x="7211127" y="1915609"/>
              <a:ext cx="731040" cy="374651"/>
            </a:xfrm>
            <a:prstGeom prst="rect">
              <a:avLst/>
            </a:prstGeom>
            <a:solidFill>
              <a:srgbClr val="00BCB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70" name="TextBox 39">
              <a:extLst>
                <a:ext uri="{FF2B5EF4-FFF2-40B4-BE49-F238E27FC236}">
                  <a16:creationId xmlns:a16="http://schemas.microsoft.com/office/drawing/2014/main" id="{C7A2E283-0AAC-FD41-96EA-9219358FF7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1861" y="1929810"/>
              <a:ext cx="8804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16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CEE49B1-8D4A-CF4A-9D9E-8BA1A3796022}"/>
              </a:ext>
            </a:extLst>
          </p:cNvPr>
          <p:cNvGrpSpPr>
            <a:grpSpLocks/>
          </p:cNvGrpSpPr>
          <p:nvPr/>
        </p:nvGrpSpPr>
        <p:grpSpPr bwMode="auto">
          <a:xfrm>
            <a:off x="5600700" y="2792413"/>
            <a:ext cx="825500" cy="374650"/>
            <a:chOff x="5352770" y="2374328"/>
            <a:chExt cx="825621" cy="374651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A20A9139-F63E-EE47-8CEB-F38569E0EFF1}"/>
                </a:ext>
              </a:extLst>
            </p:cNvPr>
            <p:cNvSpPr/>
            <p:nvPr/>
          </p:nvSpPr>
          <p:spPr>
            <a:xfrm>
              <a:off x="5373411" y="2374328"/>
              <a:ext cx="804980" cy="37465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68" name="TextBox 41">
              <a:extLst>
                <a:ext uri="{FF2B5EF4-FFF2-40B4-BE49-F238E27FC236}">
                  <a16:creationId xmlns:a16="http://schemas.microsoft.com/office/drawing/2014/main" id="{C6519A5A-9157-5D43-A3F7-8569A9A540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2770" y="238852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12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1711327-6099-A441-804D-CE124FBCF00A}"/>
              </a:ext>
            </a:extLst>
          </p:cNvPr>
          <p:cNvGrpSpPr>
            <a:grpSpLocks/>
          </p:cNvGrpSpPr>
          <p:nvPr/>
        </p:nvGrpSpPr>
        <p:grpSpPr bwMode="auto">
          <a:xfrm>
            <a:off x="5614988" y="2336800"/>
            <a:ext cx="819150" cy="374650"/>
            <a:chOff x="5366285" y="1917682"/>
            <a:chExt cx="819270" cy="37465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0DE742C-9D17-9C4A-BF0F-AAC1EFB2DAEB}"/>
                </a:ext>
              </a:extLst>
            </p:cNvPr>
            <p:cNvSpPr/>
            <p:nvPr/>
          </p:nvSpPr>
          <p:spPr>
            <a:xfrm>
              <a:off x="5374223" y="1917682"/>
              <a:ext cx="803393" cy="374651"/>
            </a:xfrm>
            <a:prstGeom prst="rect">
              <a:avLst/>
            </a:prstGeom>
            <a:solidFill>
              <a:srgbClr val="649B3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66" name="TextBox 43">
              <a:extLst>
                <a:ext uri="{FF2B5EF4-FFF2-40B4-BE49-F238E27FC236}">
                  <a16:creationId xmlns:a16="http://schemas.microsoft.com/office/drawing/2014/main" id="{B23EF846-E7AB-EC44-AEAF-027548C663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6285" y="192334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15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41D0A3C1-9552-8B4A-95BE-10DF8B1EB7B6}"/>
              </a:ext>
            </a:extLst>
          </p:cNvPr>
          <p:cNvGrpSpPr>
            <a:grpSpLocks/>
          </p:cNvGrpSpPr>
          <p:nvPr/>
        </p:nvGrpSpPr>
        <p:grpSpPr bwMode="auto">
          <a:xfrm>
            <a:off x="7400925" y="1881188"/>
            <a:ext cx="820738" cy="374650"/>
            <a:chOff x="7153288" y="1462528"/>
            <a:chExt cx="820182" cy="37465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83B694D-9D62-F642-83B4-211F4D4AAB30}"/>
                </a:ext>
              </a:extLst>
            </p:cNvPr>
            <p:cNvSpPr/>
            <p:nvPr/>
          </p:nvSpPr>
          <p:spPr>
            <a:xfrm>
              <a:off x="7211986" y="1462528"/>
              <a:ext cx="729755" cy="374651"/>
            </a:xfrm>
            <a:prstGeom prst="rect">
              <a:avLst/>
            </a:prstGeom>
            <a:solidFill>
              <a:srgbClr val="7D6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964" name="TextBox 45">
              <a:extLst>
                <a:ext uri="{FF2B5EF4-FFF2-40B4-BE49-F238E27FC236}">
                  <a16:creationId xmlns:a16="http://schemas.microsoft.com/office/drawing/2014/main" id="{0F8E46DC-CD03-9A47-8396-054991EE4A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3288" y="1471122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18</a:t>
              </a:r>
            </a:p>
          </p:txBody>
        </p:sp>
      </p:grp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51C86641-66B4-7E47-91DC-B76751EF0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808413"/>
            <a:ext cx="5526088" cy="2722562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9956" name="TextBox 3">
            <a:extLst>
              <a:ext uri="{FF2B5EF4-FFF2-40B4-BE49-F238E27FC236}">
                <a16:creationId xmlns:a16="http://schemas.microsoft.com/office/drawing/2014/main" id="{CFEACB29-30FD-E94A-99D3-ABF6C198C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994150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9957" name="TextBox 4">
            <a:extLst>
              <a:ext uri="{FF2B5EF4-FFF2-40B4-BE49-F238E27FC236}">
                <a16:creationId xmlns:a16="http://schemas.microsoft.com/office/drawing/2014/main" id="{6699A135-9062-2F48-93CE-85595D7AC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4418013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9958" name="TextBox 6">
            <a:extLst>
              <a:ext uri="{FF2B5EF4-FFF2-40B4-BE49-F238E27FC236}">
                <a16:creationId xmlns:a16="http://schemas.microsoft.com/office/drawing/2014/main" id="{CA9EA46C-E7D4-7D48-B664-CB91268CF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149850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9959" name="TextBox 7">
            <a:extLst>
              <a:ext uri="{FF2B5EF4-FFF2-40B4-BE49-F238E27FC236}">
                <a16:creationId xmlns:a16="http://schemas.microsoft.com/office/drawing/2014/main" id="{4F24DE1B-77A2-4844-A0F0-73EE60F2F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514975"/>
            <a:ext cx="4222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9960" name="TextBox 8">
            <a:extLst>
              <a:ext uri="{FF2B5EF4-FFF2-40B4-BE49-F238E27FC236}">
                <a16:creationId xmlns:a16="http://schemas.microsoft.com/office/drawing/2014/main" id="{A341714F-336C-D444-82B9-A4116E5D6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5988050"/>
            <a:ext cx="1330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9961" name="TextBox 5">
            <a:extLst>
              <a:ext uri="{FF2B5EF4-FFF2-40B4-BE49-F238E27FC236}">
                <a16:creationId xmlns:a16="http://schemas.microsoft.com/office/drawing/2014/main" id="{EA344E88-704D-2F47-97DE-8CA7DA940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5" y="4808538"/>
            <a:ext cx="315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f(i)</a:t>
            </a:r>
            <a:endParaRPr lang="en-US" altLang="en-US" sz="1800"/>
          </a:p>
        </p:txBody>
      </p:sp>
      <p:sp>
        <p:nvSpPr>
          <p:cNvPr id="39962" name="Title 1">
            <a:extLst>
              <a:ext uri="{FF2B5EF4-FFF2-40B4-BE49-F238E27FC236}">
                <a16:creationId xmlns:a16="http://schemas.microsoft.com/office/drawing/2014/main" id="{942275D4-A520-104C-960F-B5583E7DA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Earliest finish time first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7852</TotalTime>
  <Words>822</Words>
  <Application>Microsoft Office PowerPoint</Application>
  <PresentationFormat>On-screen Show (4:3)</PresentationFormat>
  <Paragraphs>184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Cambria Math</vt:lpstr>
      <vt:lpstr>Office Theme</vt:lpstr>
      <vt:lpstr>Lecture 16</vt:lpstr>
      <vt:lpstr>Quiz 1 this FRIDAY</vt:lpstr>
      <vt:lpstr>Project groups finalized</vt:lpstr>
      <vt:lpstr>Interval Scheduling Problem</vt:lpstr>
      <vt:lpstr>Pick job with minimum conflicts</vt:lpstr>
      <vt:lpstr>Nope (but harder to show)</vt:lpstr>
      <vt:lpstr>PowerPoint Presentation</vt:lpstr>
      <vt:lpstr>Algorithm?</vt:lpstr>
      <vt:lpstr>Earliest finish time first</vt:lpstr>
      <vt:lpstr>Find a counter-example?</vt:lpstr>
      <vt:lpstr>PowerPoint Presentation</vt:lpstr>
      <vt:lpstr>Final Algorithm</vt:lpstr>
      <vt:lpstr>Argue correctness  </vt:lpstr>
      <vt:lpstr>Greedy Algorithm</vt:lpstr>
      <vt:lpstr>Greedy Algorithm</vt:lpstr>
      <vt:lpstr>Greedy “stays ahead”</vt:lpstr>
      <vt:lpstr>Today’s agenda</vt:lpstr>
      <vt:lpstr>Argue correctness on the board…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19</dc:title>
  <dc:creator>Atri</dc:creator>
  <cp:lastModifiedBy>Nasrin Akhter</cp:lastModifiedBy>
  <cp:revision>47</cp:revision>
  <dcterms:created xsi:type="dcterms:W3CDTF">2011-10-14T04:14:40Z</dcterms:created>
  <dcterms:modified xsi:type="dcterms:W3CDTF">2022-03-07T21:42:59Z</dcterms:modified>
</cp:coreProperties>
</file>