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450" r:id="rId9"/>
    <p:sldId id="263" r:id="rId10"/>
    <p:sldId id="451" r:id="rId11"/>
    <p:sldId id="268" r:id="rId12"/>
    <p:sldId id="452" r:id="rId13"/>
    <p:sldId id="432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54980-7250-EB40-BF2E-7432DD68B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B6113-7F88-064E-ADB3-30FAC9A2E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D80E-57C1-D146-ACAC-52CFA888580B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2B79A-C2C4-3A48-9252-8C6D4586E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4420-825E-AC4F-88C5-9341121AE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A4DE71-91EA-AE42-AC8C-46FB7925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119F1-B594-C149-9521-A409BDF99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94B-7DF6-7A4A-A0EF-DF7298E23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112428-5AE9-6E45-BBD6-53EFD82E9CA7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D283AC-5E24-AF42-9F3C-97071A7A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300F31-F5D9-C046-A062-A9CBB454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96A0-6F4A-F145-B39D-B5735C65E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3A9B3-AA20-8548-BCA2-A6B471AEF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455500-AB47-E74A-8579-0555941DF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65B7-2A4F-B040-B79D-B06E68A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9D8-E8B7-4240-ADE3-F7494E8DCD31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DC81-B404-C740-8076-AE750BC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4E9-740B-7847-87AE-748E75C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0D52-FC0D-C347-B5B3-B92E70FAE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EBA3-D587-5B4C-8780-74DA37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AC9-D6E6-934E-9F72-2B8549B82F7A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DB6F-34AA-864E-8DAE-8DA619D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424-9466-744B-98A2-D477EF5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382C-8ED1-8C4F-855B-4920B2AE6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2FA0-A047-0C40-AC0D-2BF358C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C508-5F8B-574A-88AA-7758AAF10615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935-A0B5-5246-BD8E-30C9AB4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D5EE-185F-F74F-8D0F-8046DDD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0E4-C118-D94D-A5E1-C92A7CC9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0561-D830-F645-BE29-ED4D7AA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909F-853D-F54A-AFAD-C0E4FAC69DBF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FE84-03BA-5B48-BBB8-CA388E3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2ED0-16EB-6241-A3D5-2F07DBF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C0B7-E9FF-5F47-91F2-64E8C561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A3FF-0DEF-2A49-AB80-E457C47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B2A-7366-E545-8531-FF1FC91E21C9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992D-26FA-B447-8051-EC9BECA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609B-3E6B-5F47-B22E-178D59B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23BD-648C-1348-9F8A-2E89EBFB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9E895-B011-2B47-B9A0-B84BB0B4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2EC-7D73-BC49-997D-27FE49040BA9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31040-B324-DF41-8278-D8A5610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F3527-7369-744C-B9DA-379C7BC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D4A-2E8F-F84E-851B-B7074D056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18A84-52E5-4F44-A0A9-CD043659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B3B-9A4B-5D4B-A782-B68207FF98D1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FD20D-7528-E34D-AC15-B222B344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BB300-0FF8-9245-AF1E-CC11669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5E52-4C89-E246-AF7A-B776933E2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A3252-4EBD-AC40-8FF9-C628157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0530-4376-994B-83B8-394ED6CDFB75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9506D6-227B-2C48-9689-1D8AA4B7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C83108-C35D-034C-87D0-6CC60C7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3E9-F42C-CD4D-849A-CA34CE23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938198-4323-D149-9008-3880CB3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049-F8C4-5142-9F71-E18631FB3697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AD2EAF-D28F-414D-BEFC-43824D7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BDF28-D339-9A4F-B53D-4DDAD173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AB59-1F0C-8A41-B05C-1400BFE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7BC9-11DD-5C4F-9803-88F9805A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FBEB-79D1-9945-B4F1-FF4905C12D46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EB0CA-C907-A447-B59C-C750395A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50916-FF3F-6A46-93E6-245927B7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CA2-67C7-0E4C-8D49-A56972DBC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C9A9-3168-C847-85F1-525A43A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161-8DC5-E04C-82A7-626C94FE1577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BA2F7-FB4C-9A42-8A45-7890FA1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FD6F-7D75-5E4C-A81A-D2B29B4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58D8-EBD1-314F-B673-34E999B1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3FB829-6B5D-2241-8DA5-A1DA30A40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5D074-5B9E-F042-B98F-CB44D9845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B4CC-99FA-F244-9F00-EB426E11D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398C25-ECE6-104B-AA7C-3B9355C9A3D8}" type="datetime1">
              <a:rPr lang="en-US" altLang="en-US"/>
              <a:pPr>
                <a:defRPr/>
              </a:pPr>
              <a:t>3/15/2022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F1F7-13F5-F444-BDB2-5E541F4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EB36-CBC2-504C-BADC-062430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7BB0-9678-5543-97BD-82FB4AD7F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70240C-7814-6C45-99DA-CA739AC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1C10D-41B4-014C-868B-EC56C43F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EEF7DE9-42E4-1A49-A57D-7A0A8787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5BCDFFD-267A-5240-B01D-80EF8835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B27BA14E-DB00-B841-AB8B-CDE21E9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526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All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34385-5603-E84B-80D4-F912EA0DEC2E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13">
            <a:extLst>
              <a:ext uri="{FF2B5EF4-FFF2-40B4-BE49-F238E27FC236}">
                <a16:creationId xmlns:a16="http://schemas.microsoft.com/office/drawing/2014/main" id="{2057935C-8BBD-C540-A7EF-FD3940AD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4582" name="Group 27">
            <a:extLst>
              <a:ext uri="{FF2B5EF4-FFF2-40B4-BE49-F238E27FC236}">
                <a16:creationId xmlns:a16="http://schemas.microsoft.com/office/drawing/2014/main" id="{1C825ED2-7907-E245-9A31-1F60D1E9EE5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338CF9-2D11-9943-9E96-2ED9C92E6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031794-EB18-734A-85EE-B78A24A9F02D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4" name="TextBox 15">
              <a:extLst>
                <a:ext uri="{FF2B5EF4-FFF2-40B4-BE49-F238E27FC236}">
                  <a16:creationId xmlns:a16="http://schemas.microsoft.com/office/drawing/2014/main" id="{459B6278-5F11-494C-916C-F9765198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605" name="Group 19">
              <a:extLst>
                <a:ext uri="{FF2B5EF4-FFF2-40B4-BE49-F238E27FC236}">
                  <a16:creationId xmlns:a16="http://schemas.microsoft.com/office/drawing/2014/main" id="{BE78B98A-C10C-5A4F-B932-B07B79FBD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861D93-98B3-AA43-BCE7-21ED8419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065D0A-500E-5441-8DD9-C48E75544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6972602-08B0-B848-9401-063EA72FD908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0" name="TextBox 14">
                <a:extLst>
                  <a:ext uri="{FF2B5EF4-FFF2-40B4-BE49-F238E27FC236}">
                    <a16:creationId xmlns:a16="http://schemas.microsoft.com/office/drawing/2014/main" id="{0737E187-BD87-6E41-B993-9A4A28851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611" name="TextBox 16">
                <a:extLst>
                  <a:ext uri="{FF2B5EF4-FFF2-40B4-BE49-F238E27FC236}">
                    <a16:creationId xmlns:a16="http://schemas.microsoft.com/office/drawing/2014/main" id="{2E6B546D-15AF-314E-B911-6FD21CE0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612" name="TextBox 17">
                <a:extLst>
                  <a:ext uri="{FF2B5EF4-FFF2-40B4-BE49-F238E27FC236}">
                    <a16:creationId xmlns:a16="http://schemas.microsoft.com/office/drawing/2014/main" id="{081C58A7-AE07-C441-A5BB-192E938C4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606" name="TextBox 18">
              <a:extLst>
                <a:ext uri="{FF2B5EF4-FFF2-40B4-BE49-F238E27FC236}">
                  <a16:creationId xmlns:a16="http://schemas.microsoft.com/office/drawing/2014/main" id="{AF50AD47-56EA-AA43-9830-2BC5CCC35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4583" name="Group 20">
            <a:extLst>
              <a:ext uri="{FF2B5EF4-FFF2-40B4-BE49-F238E27FC236}">
                <a16:creationId xmlns:a16="http://schemas.microsoft.com/office/drawing/2014/main" id="{AE48CA2C-EBE4-8943-A4F9-BC0B435A26C1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D1B9D1-A111-E141-A943-BCDD5EF3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78BA2A-AB95-0C4B-BFDD-4AF2F3E6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65CFFD-7B34-0142-BFDE-1B106D030E5C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TextBox 24">
              <a:extLst>
                <a:ext uri="{FF2B5EF4-FFF2-40B4-BE49-F238E27FC236}">
                  <a16:creationId xmlns:a16="http://schemas.microsoft.com/office/drawing/2014/main" id="{7EA64967-E047-4746-99D3-D6CF7DB32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4600" name="TextBox 25">
              <a:extLst>
                <a:ext uri="{FF2B5EF4-FFF2-40B4-BE49-F238E27FC236}">
                  <a16:creationId xmlns:a16="http://schemas.microsoft.com/office/drawing/2014/main" id="{75E36740-8608-344F-BB23-DF27B469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601" name="TextBox 26">
              <a:extLst>
                <a:ext uri="{FF2B5EF4-FFF2-40B4-BE49-F238E27FC236}">
                  <a16:creationId xmlns:a16="http://schemas.microsoft.com/office/drawing/2014/main" id="{3BD6E093-6B52-F445-9CA1-94966F045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4584" name="Group 28">
            <a:extLst>
              <a:ext uri="{FF2B5EF4-FFF2-40B4-BE49-F238E27FC236}">
                <a16:creationId xmlns:a16="http://schemas.microsoft.com/office/drawing/2014/main" id="{6D06E5E4-3CBA-F846-AA73-9ADB7CC19538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50D7EE-6D3D-BF43-90EB-4EB5E1DCE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52AEBA-9A12-4B4B-9F52-0D6ADBB76046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Box 31">
              <a:extLst>
                <a:ext uri="{FF2B5EF4-FFF2-40B4-BE49-F238E27FC236}">
                  <a16:creationId xmlns:a16="http://schemas.microsoft.com/office/drawing/2014/main" id="{BDF23081-C226-FC4E-90C0-95A2FD4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FFFEA171-D277-D64A-8DB7-A1364A8AD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9BD553-2D45-1C4E-858E-4466169F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CA752203-A1E0-5344-BDAF-D15C24DCB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B2BB6D7-7130-6149-9302-6E81BD8D8A44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3" name="TextBox 37">
                <a:extLst>
                  <a:ext uri="{FF2B5EF4-FFF2-40B4-BE49-F238E27FC236}">
                    <a16:creationId xmlns:a16="http://schemas.microsoft.com/office/drawing/2014/main" id="{956FDB5E-0CDA-414B-927B-3D225C220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594" name="TextBox 38">
                <a:extLst>
                  <a:ext uri="{FF2B5EF4-FFF2-40B4-BE49-F238E27FC236}">
                    <a16:creationId xmlns:a16="http://schemas.microsoft.com/office/drawing/2014/main" id="{1B2C72BF-0F24-4540-BD2D-63AC0A639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595" name="TextBox 39">
                <a:extLst>
                  <a:ext uri="{FF2B5EF4-FFF2-40B4-BE49-F238E27FC236}">
                    <a16:creationId xmlns:a16="http://schemas.microsoft.com/office/drawing/2014/main" id="{817DAEEC-B88D-F849-B101-77CBD4C71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589" name="TextBox 33">
              <a:extLst>
                <a:ext uri="{FF2B5EF4-FFF2-40B4-BE49-F238E27FC236}">
                  <a16:creationId xmlns:a16="http://schemas.microsoft.com/office/drawing/2014/main" id="{0D9A3B75-91BB-134A-A73F-0DF2593F5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7F906E3-8DE0-F849-B1C0-B76861F3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D071D60B-2FA2-1849-BCFE-7B6182BC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17838"/>
            <a:ext cx="19399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C009C"/>
                </a:solidFill>
                <a:latin typeface="Arial" panose="020B0604020202020204" pitchFamily="34" charset="0"/>
              </a:rPr>
              <a:t>Ω(n!) </a:t>
            </a:r>
            <a:r>
              <a:rPr lang="en-US" altLang="en-US" sz="3000">
                <a:latin typeface="Arial" panose="020B060402020202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B23CB2F-5FA7-B94F-8FC8-8D5EDB9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4098DD4-9BEC-2A4F-87B6-FD58B8C2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81BC2044-7886-034B-8DB5-ECE9FD24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8638"/>
            <a:ext cx="8229600" cy="1143000"/>
          </a:xfrm>
        </p:spPr>
        <p:txBody>
          <a:bodyPr/>
          <a:lstStyle/>
          <a:p>
            <a:r>
              <a:rPr lang="en-US" altLang="en-US" dirty="0"/>
              <a:t>On to the board…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2913245-2B91-7145-B000-BC890271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1EA74-2C49-124A-BDA8-C86A104F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2B2680-D8CA-6444-8A15-BE6A2C5E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5D7D20-D4F9-EC48-8B57-715C67E3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5418F-78F2-FD48-9DC4-BB6422F2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A4EA6-72E8-844B-A39B-B587B438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71B50-903A-F44D-BC5F-91A64848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90D5F8-6EA3-5E4A-A189-9BA2B79D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704975"/>
            <a:ext cx="3594100" cy="1236663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5643700D-FB6F-314C-A016-0F5ACB23219D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7A9754-41F3-504D-AA08-E65399C33B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04CB34-4378-5449-BB2A-D15FC2D9D4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54CB17-75C5-854C-9E4D-5D960533B2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6613E2-80AD-0149-A10B-B5441B29F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D56459-E247-044A-905C-E8D5F4401E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82D682-365E-724D-946F-A863B13742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58BE4881-EF5E-9747-9CD3-D0D6671D0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163CAAF-EE70-464F-8D9C-0C44D74BA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2C22D40F-564C-8748-BE8F-D15E04CA0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45070671-2135-4943-8D8A-5505C7BF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C93E5857-303B-E247-B567-F83E6F2BB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D0AAB7C-F9E0-744D-A0F7-AAD8583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783B16-B52F-1A4F-8F2C-AA8D5A9C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E4C3DE-F037-3444-9A10-FA2CF35E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18E3E-DE29-634F-9A84-51A6FA55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182E5-90D4-4542-95C3-DD16AF25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35FC7-26B2-4E44-8187-34710D2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CA2A7-15B1-084F-AAE5-13F4843C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F26106-CD3F-B342-8700-35BE0467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42E56F-505E-F24D-B95F-470913FE4A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8BF25-4D96-F945-99C7-D4D6E12D90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31A36-7B5E-FD4B-812A-F614E18658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97F6ED-2E97-8945-A788-67D6FAE566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324DE2-115E-284A-9570-5F77953E58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6F67D0EC-F523-624E-88A0-1142B07B3641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DD39FC-0D89-4549-965B-931AA0E3D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B437E5-E72D-E740-8EEB-1EBCEC74DA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3F730C-869A-2244-A98B-86E4F89E9B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339018-76EC-EA43-B8E9-96DBDAE54A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DC64EB-CA03-7C4A-905D-668425F03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A98576-545A-7A46-8ADE-721270E6BB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5D554EA4-5134-1344-ADFC-552C79157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61367464-C844-F744-BFA0-B54C01A37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7428298E-9686-B847-9AE2-5319A974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796EF6E0-13C7-7F47-ACB4-BBDDD59F2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2D4E653F-DD31-7340-9FC7-A129744C3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7E48A09-9550-DF45-AC1A-6DD80CF4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algorithmic task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ADD5EC8-4765-9F46-97E8-A58E1F1F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AE9150-A783-0644-B846-AD0AC0D6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366C7-CF85-0742-9E18-C6710619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7CBA95-DE61-7044-9C21-46EA6823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23E20-85F5-CC45-9967-A02B9005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C583B-81E7-7549-AE17-74196505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AF4B82-4981-3442-81CA-8F6CAC5B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decide when to start each task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D18684-E7E2-CA42-BADB-030DEDAEA7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8BE2F1-1B4F-454B-8093-BB2152DBE7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71A29-C242-8447-917E-E3D2742E0A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BC8EF2-F6DC-1948-B884-134C96543E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DF756C-55D0-D248-8758-60D785FA3F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F154CA40-4682-394B-9407-6571A6BD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863975"/>
            <a:ext cx="2509837" cy="836613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have to do ALL the tasks</a:t>
            </a:r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C00FF221-F1E6-CA47-9375-B9E1B9A097C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0FBAE45-6166-A544-A112-5AC9D63113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FDDE3F-182B-E748-AA25-4E89609750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746479-A9BE-694F-9343-9F177FA27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18DE61-8158-1D46-98E9-88495DC1BB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752C60-8CA5-394F-A97B-143C14239C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04CF24-EE57-744E-9B57-95B4663588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5B2738DC-F3FB-8143-966B-CDDF0712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BDF9CFBC-F2F5-E24F-B751-D792F685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843ADF8B-54EC-5946-94FD-7FB0FFEB1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0F1D4604-24DD-C74C-8712-18923D2DA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FADD25BF-840E-6B43-95EA-C3F164127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36D1177-6AFD-8845-8134-CFE271EF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Scheduling to minimize lateness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6009DAF-4C13-0D44-994A-56389D50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E94659-B451-D14E-A183-B3D041E2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B19A8-D787-F044-B2A8-8B236E4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B5425-3065-2541-B593-C3FB3F6F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0F1EA8-97E0-8D45-9CCF-8482D87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E69B8-3CC6-AB4D-B589-6494EF1E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33937A3-2F4A-DE4B-BC49-E3A29449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9D9130-25EC-5E42-A507-AD70FCF289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98982-6922-A645-AEF2-89907F9CCF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4E58D-CEBD-E944-88CF-63859A0EB1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9E2CA8-FBA3-5B46-99B6-CDA546C104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4B3F3-1BC1-8B4A-951D-314026F300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96A3C9CA-9C35-C944-A69F-20805FE3F36C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A5B316-A9AC-1C4B-B130-93DEDDF935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A043FE-7932-E44A-9AED-561FA018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5F975B-8C00-9A41-BCCA-BBDA408C2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C7861C-1252-DA4E-BB06-C4CE943913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8F6488-BBD6-CA47-9381-E81DCBD0DD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AD6409-89A2-8B42-8AD9-14D2B18FFE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A2312A6D-D230-D541-9A62-659E5F205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64D591A8-FABD-A54F-92EF-B69C9ECC5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59A399CA-3F68-2D46-AD18-631B32281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5284A2DD-E4E0-F242-AA69-8BB826C2C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97B81335-DAE3-634D-9795-EF9BBC72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31EA46D-5D21-8049-9F36-D5A73C58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 possible schedule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2DE0A93-6E9F-A049-8AE0-8DE2FE84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1061C9-104E-1D42-9090-2B008375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5602288"/>
            <a:ext cx="1528762" cy="423862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A6367-0B87-374C-A3C8-A25169C3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89588"/>
            <a:ext cx="1727200" cy="488950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394AAC-822F-9746-8F8C-7FE5EF0B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5600700"/>
            <a:ext cx="1933575" cy="423863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A638E0-3294-6247-8452-0B0C715B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5602288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6836F7-9183-4842-BC7C-0E3C351E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A4AF56-CDDD-C245-9730-19A604DCB7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683125"/>
            <a:ext cx="401638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9EFCA7-A4B2-8F49-8A92-8296AA9559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064000"/>
            <a:ext cx="401638" cy="1587"/>
          </a:xfrm>
          <a:prstGeom prst="line">
            <a:avLst/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B192E-A4C2-4E4B-B91F-C2C8560F36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46E114-D2E7-E04B-BF05-870B7E949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4832" y="4682331"/>
            <a:ext cx="401638" cy="3175"/>
          </a:xfrm>
          <a:prstGeom prst="line">
            <a:avLst/>
          </a:prstGeom>
          <a:noFill/>
          <a:ln w="76200">
            <a:solidFill>
              <a:srgbClr val="25406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69824-E83B-204D-9B27-D089E656F4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rgbClr val="4A452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3F60DA79-375B-0042-93E3-51EE7D7D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711700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0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1812AB4-05CD-9146-A11B-BADAF0F0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745038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2</a:t>
            </a: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DEDE77E4-B4CB-404D-9DBB-4E2E66FC04C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1488879-2E19-AE4F-9C2C-0987F5F8A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A0EC17-2898-3B4C-961C-04023BAC38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17DB98-5578-084C-8BF8-CE563EF631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3C8C75-ACEA-A444-A30F-C4569AB2E8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ED48B2-4F6B-9C45-8FBC-30BC31E895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9BFFB56-B2EC-9F47-BD10-A9FAE4E3C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4E47E043-270B-FA47-BBFA-18975848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8C5A268A-1D1B-0A43-ABB1-9C8CA30C4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8798C853-A548-1C4B-B394-CAA158CB6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id="{E4BC222D-3A25-8F4C-945E-872F2FE9E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428892A4-196D-644D-9528-3D862DCB2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348E-6 -5.28337E-6 C 0.04912 0.00277 0.09789 0.00485 0.14735 0.00485 " pathEditMode="relative" ptsTypes="f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5 0.00485 L 0.3629 0.00231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9 0.00231 L 0.63815 0.0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5ECC3-10B6-8B40-8CCD-3B6EB2C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Minimizing Max Lateness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1B963E75-FA07-8642-8307-F74522D2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A5F90B-5CEE-6A4A-A7D0-31233BA7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7189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2F82432E-DF3C-3D43-899C-FA38CA3D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160713"/>
            <a:ext cx="321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/>
              <a:t>Shortest Path Problem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C36D0AD-B0E3-9548-8DA9-017A7C7A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70B5DDAD-4E2C-8841-A62C-0AB4E7A4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http://xkcd.com/85/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903C8B1-B0C7-DB44-9A04-1B7DF329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B50472B3-376F-FA47-AE70-C6031CC4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370" y="3072266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2.5 of [KT]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</TotalTime>
  <Words>277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Lecture 18</vt:lpstr>
      <vt:lpstr>The “real” end of Semester blues</vt:lpstr>
      <vt:lpstr>The “real” end of Semester blues</vt:lpstr>
      <vt:lpstr>The algorithmic task</vt:lpstr>
      <vt:lpstr>Scheduling to minimize lateness</vt:lpstr>
      <vt:lpstr>One possible schedule</vt:lpstr>
      <vt:lpstr>Minimizing Max Lateness</vt:lpstr>
      <vt:lpstr>Rest of today</vt:lpstr>
      <vt:lpstr>Reading Assignment</vt:lpstr>
      <vt:lpstr>Shortest Path problem</vt:lpstr>
      <vt:lpstr>Naïve Algorithm</vt:lpstr>
      <vt:lpstr>Dijkstra’s shortest path algorithm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Nasrin Akhter</cp:lastModifiedBy>
  <cp:revision>41</cp:revision>
  <dcterms:created xsi:type="dcterms:W3CDTF">2011-10-26T00:58:27Z</dcterms:created>
  <dcterms:modified xsi:type="dcterms:W3CDTF">2022-03-15T20:47:05Z</dcterms:modified>
</cp:coreProperties>
</file>