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75" r:id="rId3"/>
    <p:sldId id="476" r:id="rId4"/>
    <p:sldId id="477" r:id="rId5"/>
    <p:sldId id="478" r:id="rId6"/>
    <p:sldId id="463" r:id="rId7"/>
    <p:sldId id="267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/>
    <p:restoredTop sz="94774"/>
  </p:normalViewPr>
  <p:slideViewPr>
    <p:cSldViewPr snapToGrid="0" snapToObjects="1">
      <p:cViewPr varScale="1">
        <p:scale>
          <a:sx n="59" d="100"/>
          <a:sy n="59" d="100"/>
        </p:scale>
        <p:origin x="155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1AE76-8154-BE43-AB73-D98B9D7EA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5C69A-AC9E-6447-AD92-7655AE60EE52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226C9-40F2-1A41-8ECB-2B888B40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4818E-9B64-124A-9C68-0ECDDD81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1DE04-EFC7-9E4E-8DE4-3558D8F4D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91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7C781-D077-9741-808E-CE4DF722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97377-CE13-DE41-9688-842076A35E8E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0EF5A-8C4B-6048-BE60-10851A784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3B0A4-4DB5-5144-940A-55FDCB61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231DC-7F4B-374B-871D-EC44B87EF1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16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072B8-3D35-B448-8C00-34134D4C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FBDCA-E72D-3C45-A317-3E7FBEE0EAF1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B28C0-1106-494F-9C49-A59B11F98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72FC5-9F65-9E43-A8BA-C17A3337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44CF0-0899-2B48-A612-30F47684A9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BFC95-32D6-E743-8DDB-588578B8D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2F52-7EA4-D64D-9570-7013FE30A08A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489DE-B3A3-AF40-B71F-6EBDD3B94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FC7AF-AC7E-C24E-89A3-94B748670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2D00B-B788-994D-92B2-2B08F8673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14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C2274-0917-6E40-A7A7-8E28DE22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6D6A4-62A4-DB4D-A513-0EA463E242B0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E6F88-CBFC-B746-8474-A08032CD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E0F2E-5B6D-7544-8358-0E3C870C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22E53-1B9C-FB47-BBE0-2E568FDED8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89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E51B39-025F-F94D-BFA2-53733ED6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0AA47-7A89-2442-AB95-DBADE48EB89E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01A1F9-A039-784D-83E0-08D4FA50B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45CEC9-60B2-0046-B880-18D890F10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1157A-0651-DA45-95C5-00FC67FE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30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693A20A-320A-F34F-B4E6-2B5F1439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66CB9-A766-B047-9632-6145A29CD1B5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B79B0C-B602-7D47-A86E-F317521F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F81FD4-D496-7640-B31D-3636D37DC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E0602-B56A-9045-99F1-CFDF01AD9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0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7124081-9EE5-5D4A-8D6F-C7AB0A8D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6E28D-DC9E-F846-BB16-02DA784242FB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CC3FE8E-C622-A14F-BE1D-C360D6B59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9B6252-2F70-894C-8C76-B8AA7EE7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BFE71-EA84-7840-92A5-1D7286DCB0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26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C8AF8E-751A-4445-8759-44A1A738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1AA90-4557-4E41-B2BA-05413DD83C60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41C26DC-1223-8447-AD67-77234309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E7C8B66-98A9-AE47-A15F-235F88D33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41A1C-D724-DA4F-B4D6-1F29365793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52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78AF9A-E7F5-4642-A731-FD3CF813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767AF-8E8E-624A-8D4A-093C72BF3AC4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CCF26D-9612-E241-A17D-0682366C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6D0A6E-5559-954F-88E1-AD7598DE2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C7814-DACC-1749-8908-796D4E32C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52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F4F441-88D0-C147-85B4-582AAD58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799BC-FFCE-7A4C-9C53-1BF5289A6D45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5F1FA2-65B2-AE48-879D-79CE30EE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ABA9B9-BBC4-AE4D-9E6A-1C46019E1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1AD88-5BC3-F64D-A091-80792308A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63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2C6A525-3657-1C4F-B6A8-21C4405667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825B650-1E75-1943-A053-B2EB54173C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A29A4-E1B2-8D4C-AC35-826A5655D6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428EB7-7734-E64F-B10A-664031CA96F9}" type="datetime1">
              <a:rPr lang="en-US" altLang="en-US"/>
              <a:pPr>
                <a:defRPr/>
              </a:pPr>
              <a:t>4/7/2022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C8A56-AFFE-6543-9046-CCE827FB3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69CEB-DEE2-334F-ACFA-B6644DAFD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FFE8299-B03E-8D49-889C-CFF8E81DCE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commons.wikimedia.org/w/index.php?curid=24097346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5845A097-629F-E549-9C75-EF18236C2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24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13727-E75E-A249-BDE2-FCB1C4C311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0924"/>
            <a:ext cx="8229600" cy="1143000"/>
          </a:xfrm>
        </p:spPr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MergeSort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Runtime analysis on the board…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Comments on Sorting Algorithms…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678E0E-4A9F-4ECF-AA8A-FC2C30131B58}"/>
              </a:ext>
            </a:extLst>
          </p:cNvPr>
          <p:cNvSpPr txBox="1"/>
          <p:nvPr/>
        </p:nvSpPr>
        <p:spPr>
          <a:xfrm>
            <a:off x="457200" y="1872342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Any comparison-based algorithm needs to make </a:t>
            </a:r>
            <a:r>
              <a:rPr lang="en-US" sz="2400" dirty="0">
                <a:sym typeface="Symbol" panose="05050102010706020507" pitchFamily="18" charset="2"/>
              </a:rPr>
              <a:t>(n </a:t>
            </a:r>
            <a:r>
              <a:rPr lang="en-US" sz="2400" dirty="0" err="1">
                <a:sym typeface="Symbol" panose="05050102010706020507" pitchFamily="18" charset="2"/>
              </a:rPr>
              <a:t>logn</a:t>
            </a:r>
            <a:r>
              <a:rPr lang="en-US" sz="2400" dirty="0">
                <a:sym typeface="Symbol" panose="05050102010706020507" pitchFamily="18" charset="2"/>
              </a:rPr>
              <a:t>) comparisons.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O(n </a:t>
            </a:r>
            <a:r>
              <a:rPr lang="en-US" sz="2400" dirty="0" err="1">
                <a:sym typeface="Symbol" panose="05050102010706020507" pitchFamily="18" charset="2"/>
              </a:rPr>
              <a:t>logn</a:t>
            </a:r>
            <a:r>
              <a:rPr lang="en-US" sz="2400" dirty="0">
                <a:sym typeface="Symbol" panose="05050102010706020507" pitchFamily="18" charset="2"/>
              </a:rPr>
              <a:t>) is the best known upper bound on general, comparison-based sorting algorithms.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Can sort faster (i.e., O(n)) if domain of the elements a</a:t>
            </a:r>
            <a:r>
              <a:rPr lang="en-US" sz="2400" baseline="-25000" dirty="0"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 is of size O(n) (e.g., T/F poll #1 where a</a:t>
            </a:r>
            <a:r>
              <a:rPr lang="en-US" sz="2400" baseline="-25000" dirty="0"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  {0, 1}) 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Can run faster if the input is almost “sorted”.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0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968F6974-E650-E442-9310-77FD989E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Rankings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DE47C2DE-6711-344A-800F-CF87869D1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30363"/>
            <a:ext cx="4876800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4BE5A33-25BC-D04B-A9CA-753F86A3E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close are two rankings?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A32C07-F672-496B-82E0-721018682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15" y="1208314"/>
            <a:ext cx="5694025" cy="33963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C8CE5D-110A-42AF-8D66-BCEB8AA6C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578" y="1417638"/>
            <a:ext cx="6071535" cy="36582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64DDC-1CB2-4533-A8D6-82964141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 Filtering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044585-389B-4C3A-8231-9EC3A63BE8E3}"/>
              </a:ext>
            </a:extLst>
          </p:cNvPr>
          <p:cNvSpPr txBox="1"/>
          <p:nvPr/>
        </p:nvSpPr>
        <p:spPr>
          <a:xfrm>
            <a:off x="130629" y="6357259"/>
            <a:ext cx="9165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Image credit: By </a:t>
            </a:r>
            <a:r>
              <a:rPr lang="en-US" sz="1200" dirty="0" err="1"/>
              <a:t>Moshanin</a:t>
            </a:r>
            <a:r>
              <a:rPr lang="en-US" sz="1200" dirty="0"/>
              <a:t> - Own work, CC BY-SA 3.0, </a:t>
            </a:r>
            <a:r>
              <a:rPr lang="en-US" sz="1200" dirty="0">
                <a:hlinkClick r:id="rId2"/>
              </a:rPr>
              <a:t>https://commons.wikimedia.org/w/index.php?curid=24097346</a:t>
            </a:r>
            <a:r>
              <a:rPr lang="en-US" sz="1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EC06CE-D17D-4E70-851E-85117520F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0275" y="1143000"/>
            <a:ext cx="47434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2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2DBBC88A-F8A3-EA4E-B096-5E64AD71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6" name="TextBox 2">
            <a:extLst>
              <a:ext uri="{FF2B5EF4-FFF2-40B4-BE49-F238E27FC236}">
                <a16:creationId xmlns:a16="http://schemas.microsoft.com/office/drawing/2014/main" id="{A1676677-4521-B349-8D3E-755016EA2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2236788"/>
            <a:ext cx="3635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Formal problem: Counting inversions</a:t>
            </a:r>
          </a:p>
        </p:txBody>
      </p:sp>
      <p:sp>
        <p:nvSpPr>
          <p:cNvPr id="16387" name="TextBox 3">
            <a:extLst>
              <a:ext uri="{FF2B5EF4-FFF2-40B4-BE49-F238E27FC236}">
                <a16:creationId xmlns:a16="http://schemas.microsoft.com/office/drawing/2014/main" id="{9E855EB1-3125-964D-B87B-784FABB1E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4059238"/>
            <a:ext cx="2995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Divide and Conquer algorithm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8260</TotalTime>
  <Words>158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Lecture 24 </vt:lpstr>
      <vt:lpstr>MergeSort Runtime analysis on the board…</vt:lpstr>
      <vt:lpstr>Comments on Sorting Algorithms…</vt:lpstr>
      <vt:lpstr>Rankings</vt:lpstr>
      <vt:lpstr>How close are two rankings?</vt:lpstr>
      <vt:lpstr>Collaborative Filtering </vt:lpstr>
      <vt:lpstr>Rest of today’s agenda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31 </dc:title>
  <dc:creator>Atri</dc:creator>
  <cp:lastModifiedBy>Nasrin Akhter</cp:lastModifiedBy>
  <cp:revision>47</cp:revision>
  <dcterms:created xsi:type="dcterms:W3CDTF">2011-11-09T02:32:32Z</dcterms:created>
  <dcterms:modified xsi:type="dcterms:W3CDTF">2022-04-07T16:30:05Z</dcterms:modified>
</cp:coreProperties>
</file>