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75" r:id="rId14"/>
    <p:sldId id="277" r:id="rId15"/>
    <p:sldId id="278" r:id="rId16"/>
    <p:sldId id="267" r:id="rId17"/>
    <p:sldId id="268" r:id="rId18"/>
    <p:sldId id="269" r:id="rId19"/>
    <p:sldId id="270" r:id="rId20"/>
    <p:sldId id="279" r:id="rId21"/>
    <p:sldId id="271" r:id="rId22"/>
    <p:sldId id="273" r:id="rId23"/>
    <p:sldId id="274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rayan%20Aiyer\Desktop\table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rayan%20Aiyer\Desktop\tabl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Operating Frequency Vs Bias voltage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Vbias (V)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Sheet1!$B$6:$B$9</c:f>
              <c:numCache>
                <c:formatCode>General</c:formatCode>
                <c:ptCount val="4"/>
                <c:pt idx="0">
                  <c:v>100</c:v>
                </c:pt>
                <c:pt idx="1">
                  <c:v>74.069999999999993</c:v>
                </c:pt>
                <c:pt idx="2">
                  <c:v>64.510000000000005</c:v>
                </c:pt>
                <c:pt idx="3">
                  <c:v>50</c:v>
                </c:pt>
              </c:numCache>
            </c:numRef>
          </c:xVal>
          <c:yVal>
            <c:numRef>
              <c:f>Sheet1!$C$6:$C$9</c:f>
              <c:numCache>
                <c:formatCode>General</c:formatCode>
                <c:ptCount val="4"/>
                <c:pt idx="0">
                  <c:v>0.3</c:v>
                </c:pt>
                <c:pt idx="1">
                  <c:v>0.2</c:v>
                </c:pt>
                <c:pt idx="2">
                  <c:v>0.1</c:v>
                </c:pt>
                <c:pt idx="3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9994288"/>
        <c:axId val="-2009995376"/>
      </c:scatterChart>
      <c:valAx>
        <c:axId val="-200999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9995376"/>
        <c:crosses val="autoZero"/>
        <c:crossBetween val="midCat"/>
      </c:valAx>
      <c:valAx>
        <c:axId val="-200999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Bias</a:t>
                </a:r>
                <a:r>
                  <a:rPr lang="en-US" baseline="0"/>
                  <a:t> voltage (V)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9994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table!$G$33</c:f>
              <c:strCache>
                <c:ptCount val="1"/>
                <c:pt idx="0">
                  <c:v>6T (mV)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</c:marker>
          <c:xVal>
            <c:numRef>
              <c:f>table!$F$34:$F$38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</c:numCache>
            </c:numRef>
          </c:xVal>
          <c:yVal>
            <c:numRef>
              <c:f>table!$G$34:$G$38</c:f>
              <c:numCache>
                <c:formatCode>General</c:formatCode>
                <c:ptCount val="5"/>
                <c:pt idx="0">
                  <c:v>280.25700000000001</c:v>
                </c:pt>
                <c:pt idx="1">
                  <c:v>178.2098</c:v>
                </c:pt>
                <c:pt idx="2">
                  <c:v>120.41764000000001</c:v>
                </c:pt>
                <c:pt idx="3">
                  <c:v>76.002350000000007</c:v>
                </c:pt>
                <c:pt idx="4">
                  <c:v>17.561129999999999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table!$H$33</c:f>
              <c:strCache>
                <c:ptCount val="1"/>
                <c:pt idx="0">
                  <c:v>ST-1 (mV)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</c:marker>
          <c:xVal>
            <c:numRef>
              <c:f>table!$F$34:$F$38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</c:numCache>
            </c:numRef>
          </c:xVal>
          <c:yVal>
            <c:numRef>
              <c:f>table!$H$34:$H$38</c:f>
              <c:numCache>
                <c:formatCode>General</c:formatCode>
                <c:ptCount val="5"/>
                <c:pt idx="0">
                  <c:v>335.70339999999999</c:v>
                </c:pt>
                <c:pt idx="1">
                  <c:v>220.8552</c:v>
                </c:pt>
                <c:pt idx="2">
                  <c:v>153.1986</c:v>
                </c:pt>
                <c:pt idx="3">
                  <c:v>88.984099999999998</c:v>
                </c:pt>
                <c:pt idx="4">
                  <c:v>29.08597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table!$I$33</c:f>
              <c:strCache>
                <c:ptCount val="1"/>
                <c:pt idx="0">
                  <c:v>proposed (mV)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</c:marker>
          <c:xVal>
            <c:numRef>
              <c:f>table!$F$34:$F$38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</c:numCache>
            </c:numRef>
          </c:xVal>
          <c:yVal>
            <c:numRef>
              <c:f>table!$I$34:$I$38</c:f>
              <c:numCache>
                <c:formatCode>General</c:formatCode>
                <c:ptCount val="5"/>
                <c:pt idx="0">
                  <c:v>454.06689999999998</c:v>
                </c:pt>
                <c:pt idx="1">
                  <c:v>262.25069999999999</c:v>
                </c:pt>
                <c:pt idx="2">
                  <c:v>163.8237</c:v>
                </c:pt>
                <c:pt idx="3">
                  <c:v>107.21339999999999</c:v>
                </c:pt>
                <c:pt idx="4">
                  <c:v>39.898000000000003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9992112"/>
        <c:axId val="-2010002448"/>
      </c:scatterChart>
      <c:valAx>
        <c:axId val="-2009992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0002448"/>
        <c:crosses val="autoZero"/>
        <c:crossBetween val="midCat"/>
      </c:valAx>
      <c:valAx>
        <c:axId val="-201000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9992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table!$M$33</c:f>
              <c:strCache>
                <c:ptCount val="1"/>
                <c:pt idx="0">
                  <c:v>6T (uA)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table!$L$34:$L$38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</c:numCache>
            </c:numRef>
          </c:xVal>
          <c:yVal>
            <c:numRef>
              <c:f>table!$M$34:$M$38</c:f>
              <c:numCache>
                <c:formatCode>General</c:formatCode>
                <c:ptCount val="5"/>
                <c:pt idx="0">
                  <c:v>42.2836</c:v>
                </c:pt>
                <c:pt idx="1">
                  <c:v>16.1294</c:v>
                </c:pt>
                <c:pt idx="2">
                  <c:v>1.2190000000000001</c:v>
                </c:pt>
                <c:pt idx="3">
                  <c:v>9.6007259999999997E-2</c:v>
                </c:pt>
                <c:pt idx="4">
                  <c:v>5.5309999999999995E-4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table!$N$33</c:f>
              <c:strCache>
                <c:ptCount val="1"/>
                <c:pt idx="0">
                  <c:v>ST-1 (uA)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table!$L$34:$L$38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</c:numCache>
            </c:numRef>
          </c:xVal>
          <c:yVal>
            <c:numRef>
              <c:f>table!$N$34:$N$38</c:f>
              <c:numCache>
                <c:formatCode>General</c:formatCode>
                <c:ptCount val="5"/>
                <c:pt idx="0">
                  <c:v>50.616</c:v>
                </c:pt>
                <c:pt idx="1">
                  <c:v>10.3307</c:v>
                </c:pt>
                <c:pt idx="2">
                  <c:v>8.0393999999999993E-2</c:v>
                </c:pt>
                <c:pt idx="3">
                  <c:v>7.4815300000000001E-2</c:v>
                </c:pt>
                <c:pt idx="4">
                  <c:v>8.3659999999999995E-4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table!$O$33</c:f>
              <c:strCache>
                <c:ptCount val="1"/>
                <c:pt idx="0">
                  <c:v>Proposed (uA)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table!$L$34:$L$38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</c:numCache>
            </c:numRef>
          </c:xVal>
          <c:yVal>
            <c:numRef>
              <c:f>table!$O$34:$O$38</c:f>
              <c:numCache>
                <c:formatCode>General</c:formatCode>
                <c:ptCount val="5"/>
                <c:pt idx="0">
                  <c:v>34.29</c:v>
                </c:pt>
                <c:pt idx="1">
                  <c:v>6.2293000000000003</c:v>
                </c:pt>
                <c:pt idx="2">
                  <c:v>4.9394E-2</c:v>
                </c:pt>
                <c:pt idx="3">
                  <c:v>5.1145000000000003E-2</c:v>
                </c:pt>
                <c:pt idx="4">
                  <c:v>1.33015E-4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9987760"/>
        <c:axId val="-2009989936"/>
      </c:scatterChart>
      <c:valAx>
        <c:axId val="-200998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9989936"/>
        <c:crosses val="autoZero"/>
        <c:crossBetween val="midCat"/>
      </c:valAx>
      <c:valAx>
        <c:axId val="-200998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9987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3E835-94C0-44AB-B4F0-793449F8FF55}" type="doc">
      <dgm:prSet loTypeId="urn:microsoft.com/office/officeart/2005/8/layout/hList9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51F54BD-5CED-499D-A9EA-1DDAD830FD80}">
      <dgm:prSet phldrT="[Text]"/>
      <dgm:spPr/>
      <dgm:t>
        <a:bodyPr/>
        <a:lstStyle/>
        <a:p>
          <a:r>
            <a:rPr lang="en-US" smtClean="0"/>
            <a:t>Step 1</a:t>
          </a:r>
          <a:endParaRPr lang="en-US"/>
        </a:p>
      </dgm:t>
    </dgm:pt>
    <dgm:pt modelId="{87AA830D-359F-455B-AAB2-A70849290A97}" type="parTrans" cxnId="{78E38712-FA71-4113-8571-D6F4CD4D5C09}">
      <dgm:prSet/>
      <dgm:spPr/>
      <dgm:t>
        <a:bodyPr/>
        <a:lstStyle/>
        <a:p>
          <a:endParaRPr lang="en-US"/>
        </a:p>
      </dgm:t>
    </dgm:pt>
    <dgm:pt modelId="{EFC5913D-0EA5-45D3-A1B3-9EA8EED01BEE}" type="sibTrans" cxnId="{78E38712-FA71-4113-8571-D6F4CD4D5C09}">
      <dgm:prSet/>
      <dgm:spPr/>
      <dgm:t>
        <a:bodyPr/>
        <a:lstStyle/>
        <a:p>
          <a:endParaRPr lang="en-US"/>
        </a:p>
      </dgm:t>
    </dgm:pt>
    <dgm:pt modelId="{2827E5CB-576C-463E-ADFF-40A9341C7EB0}">
      <dgm:prSet phldrT="[Text]"/>
      <dgm:spPr/>
      <dgm:t>
        <a:bodyPr/>
        <a:lstStyle/>
        <a:p>
          <a:r>
            <a:rPr lang="en-US" dirty="0" smtClean="0"/>
            <a:t>Need for STO</a:t>
          </a:r>
          <a:endParaRPr lang="en-US" dirty="0"/>
        </a:p>
      </dgm:t>
    </dgm:pt>
    <dgm:pt modelId="{5C812CBA-67F9-4A05-8DCF-49512AA8E882}" type="parTrans" cxnId="{57879113-3F30-481D-9B1C-5359BD84415C}">
      <dgm:prSet/>
      <dgm:spPr/>
      <dgm:t>
        <a:bodyPr/>
        <a:lstStyle/>
        <a:p>
          <a:endParaRPr lang="en-US"/>
        </a:p>
      </dgm:t>
    </dgm:pt>
    <dgm:pt modelId="{1881029E-2721-49F7-834F-AB7EC86AAE35}" type="sibTrans" cxnId="{57879113-3F30-481D-9B1C-5359BD84415C}">
      <dgm:prSet/>
      <dgm:spPr/>
      <dgm:t>
        <a:bodyPr/>
        <a:lstStyle/>
        <a:p>
          <a:endParaRPr lang="en-US"/>
        </a:p>
      </dgm:t>
    </dgm:pt>
    <dgm:pt modelId="{77D16945-C05E-4FF3-B812-8D520BEDDF86}">
      <dgm:prSet phldrT="[Text]"/>
      <dgm:spPr/>
      <dgm:t>
        <a:bodyPr/>
        <a:lstStyle/>
        <a:p>
          <a:r>
            <a:rPr lang="en-US" dirty="0" smtClean="0"/>
            <a:t>Voltage scaling</a:t>
          </a:r>
          <a:endParaRPr lang="en-US" dirty="0"/>
        </a:p>
      </dgm:t>
    </dgm:pt>
    <dgm:pt modelId="{83D467A7-741B-4680-BE11-2A93D2EB357E}" type="parTrans" cxnId="{9E9C7F5D-4931-4996-A467-B753FEFE6B51}">
      <dgm:prSet/>
      <dgm:spPr/>
      <dgm:t>
        <a:bodyPr/>
        <a:lstStyle/>
        <a:p>
          <a:endParaRPr lang="en-US"/>
        </a:p>
      </dgm:t>
    </dgm:pt>
    <dgm:pt modelId="{11043F59-E53D-4B71-A12B-70E46737A843}" type="sibTrans" cxnId="{9E9C7F5D-4931-4996-A467-B753FEFE6B51}">
      <dgm:prSet/>
      <dgm:spPr/>
      <dgm:t>
        <a:bodyPr/>
        <a:lstStyle/>
        <a:p>
          <a:endParaRPr lang="en-US"/>
        </a:p>
      </dgm:t>
    </dgm:pt>
    <dgm:pt modelId="{6849AE8A-CA2E-456D-AA26-D57B0D9C5D82}">
      <dgm:prSet phldrT="[Text]"/>
      <dgm:spPr/>
      <dgm:t>
        <a:bodyPr/>
        <a:lstStyle/>
        <a:p>
          <a:r>
            <a:rPr lang="en-US" dirty="0" smtClean="0"/>
            <a:t>Problems with ST design</a:t>
          </a:r>
          <a:endParaRPr lang="en-US" dirty="0"/>
        </a:p>
      </dgm:t>
    </dgm:pt>
    <dgm:pt modelId="{512D9AA9-A63B-4536-AB93-DA82816C3CA2}" type="parTrans" cxnId="{BB940D34-2FFB-4024-9716-B5EC9C76C7AF}">
      <dgm:prSet/>
      <dgm:spPr/>
      <dgm:t>
        <a:bodyPr/>
        <a:lstStyle/>
        <a:p>
          <a:endParaRPr lang="en-US"/>
        </a:p>
      </dgm:t>
    </dgm:pt>
    <dgm:pt modelId="{DEBF57DD-9DB1-4F4C-9C8F-319F332B6E74}" type="sibTrans" cxnId="{BB940D34-2FFB-4024-9716-B5EC9C76C7AF}">
      <dgm:prSet/>
      <dgm:spPr/>
      <dgm:t>
        <a:bodyPr/>
        <a:lstStyle/>
        <a:p>
          <a:endParaRPr lang="en-US"/>
        </a:p>
      </dgm:t>
    </dgm:pt>
    <dgm:pt modelId="{B090D47E-F3B0-4D7E-BD52-13EDED33A9F0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F01C3D3C-FD9A-4114-8810-0CF7EBEDE8A2}" type="parTrans" cxnId="{75C872BA-52CA-4E8D-98B1-2DAA7E0E861B}">
      <dgm:prSet/>
      <dgm:spPr/>
      <dgm:t>
        <a:bodyPr/>
        <a:lstStyle/>
        <a:p>
          <a:endParaRPr lang="en-US"/>
        </a:p>
      </dgm:t>
    </dgm:pt>
    <dgm:pt modelId="{53417AFF-EDF5-4817-B382-551EB627FA1A}" type="sibTrans" cxnId="{75C872BA-52CA-4E8D-98B1-2DAA7E0E861B}">
      <dgm:prSet/>
      <dgm:spPr/>
      <dgm:t>
        <a:bodyPr/>
        <a:lstStyle/>
        <a:p>
          <a:endParaRPr lang="en-US"/>
        </a:p>
      </dgm:t>
    </dgm:pt>
    <dgm:pt modelId="{2B9C658D-BFE6-4F8C-85E3-BD6C400F761A}">
      <dgm:prSet phldrT="[Text]"/>
      <dgm:spPr/>
      <dgm:t>
        <a:bodyPr/>
        <a:lstStyle/>
        <a:p>
          <a:r>
            <a:rPr lang="en-US" dirty="0" smtClean="0"/>
            <a:t>PHASE-1 </a:t>
          </a:r>
          <a:endParaRPr lang="en-US" dirty="0"/>
        </a:p>
      </dgm:t>
    </dgm:pt>
    <dgm:pt modelId="{66095E46-2B16-4372-8673-7B80842FB33B}" type="parTrans" cxnId="{53441E3B-FE48-46FE-A1DE-34DF4E052376}">
      <dgm:prSet/>
      <dgm:spPr/>
      <dgm:t>
        <a:bodyPr/>
        <a:lstStyle/>
        <a:p>
          <a:endParaRPr lang="en-US"/>
        </a:p>
      </dgm:t>
    </dgm:pt>
    <dgm:pt modelId="{8DC3CA5D-7901-4B72-895C-5B0C34848308}" type="sibTrans" cxnId="{53441E3B-FE48-46FE-A1DE-34DF4E052376}">
      <dgm:prSet/>
      <dgm:spPr/>
      <dgm:t>
        <a:bodyPr/>
        <a:lstStyle/>
        <a:p>
          <a:endParaRPr lang="en-US"/>
        </a:p>
      </dgm:t>
    </dgm:pt>
    <dgm:pt modelId="{E7838277-C831-421B-9CD2-DC9D6359D386}">
      <dgm:prSet phldrT="[Text]"/>
      <dgm:spPr/>
      <dgm:t>
        <a:bodyPr/>
        <a:lstStyle/>
        <a:p>
          <a:r>
            <a:rPr lang="en-US" dirty="0" smtClean="0"/>
            <a:t>Achieving sub threshold operation (STO)</a:t>
          </a:r>
          <a:endParaRPr lang="en-US" dirty="0"/>
        </a:p>
      </dgm:t>
    </dgm:pt>
    <dgm:pt modelId="{B754F39E-4AC3-49FB-AA18-043A9E19B740}" type="parTrans" cxnId="{B9AA7B2E-0781-4A20-9E16-B9529F8A8021}">
      <dgm:prSet/>
      <dgm:spPr/>
      <dgm:t>
        <a:bodyPr/>
        <a:lstStyle/>
        <a:p>
          <a:endParaRPr lang="en-US"/>
        </a:p>
      </dgm:t>
    </dgm:pt>
    <dgm:pt modelId="{03174F2F-965A-41D9-8312-FCA89E8D5737}" type="sibTrans" cxnId="{B9AA7B2E-0781-4A20-9E16-B9529F8A8021}">
      <dgm:prSet/>
      <dgm:spPr/>
      <dgm:t>
        <a:bodyPr/>
        <a:lstStyle/>
        <a:p>
          <a:endParaRPr lang="en-US"/>
        </a:p>
      </dgm:t>
    </dgm:pt>
    <dgm:pt modelId="{1237FDE3-0AD2-47D9-8F29-7D9415DE185D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C01295AF-BEDC-4D87-B619-7CC9C307558D}" type="parTrans" cxnId="{E47E868E-110C-4560-9D80-CBBFE646B21B}">
      <dgm:prSet/>
      <dgm:spPr/>
      <dgm:t>
        <a:bodyPr/>
        <a:lstStyle/>
        <a:p>
          <a:endParaRPr lang="en-US"/>
        </a:p>
      </dgm:t>
    </dgm:pt>
    <dgm:pt modelId="{8E49550F-BC6D-41A0-ADC0-5B5CE3060EFA}" type="sibTrans" cxnId="{E47E868E-110C-4560-9D80-CBBFE646B21B}">
      <dgm:prSet/>
      <dgm:spPr/>
      <dgm:t>
        <a:bodyPr/>
        <a:lstStyle/>
        <a:p>
          <a:endParaRPr lang="en-US"/>
        </a:p>
      </dgm:t>
    </dgm:pt>
    <dgm:pt modelId="{045EF69A-DEB3-45D9-9543-41D503720E10}">
      <dgm:prSet phldrT="[Text]"/>
      <dgm:spPr/>
      <dgm:t>
        <a:bodyPr/>
        <a:lstStyle/>
        <a:p>
          <a:r>
            <a:rPr lang="en-US" dirty="0" smtClean="0"/>
            <a:t>PHASE-2</a:t>
          </a:r>
          <a:endParaRPr lang="en-US" dirty="0"/>
        </a:p>
      </dgm:t>
    </dgm:pt>
    <dgm:pt modelId="{E8A27D23-0EDC-4203-8B01-5BE448121F76}" type="parTrans" cxnId="{0BE533F4-F747-4EB3-A805-E3B095A916B8}">
      <dgm:prSet/>
      <dgm:spPr/>
      <dgm:t>
        <a:bodyPr/>
        <a:lstStyle/>
        <a:p>
          <a:endParaRPr lang="en-US"/>
        </a:p>
      </dgm:t>
    </dgm:pt>
    <dgm:pt modelId="{DFAA9ABD-1D90-4745-A918-39193DB38127}" type="sibTrans" cxnId="{0BE533F4-F747-4EB3-A805-E3B095A916B8}">
      <dgm:prSet/>
      <dgm:spPr/>
      <dgm:t>
        <a:bodyPr/>
        <a:lstStyle/>
        <a:p>
          <a:endParaRPr lang="en-US"/>
        </a:p>
      </dgm:t>
    </dgm:pt>
    <dgm:pt modelId="{F15D2B20-4741-4436-96A8-1AC4FEE7F0E0}">
      <dgm:prSet phldrT="[Text]"/>
      <dgm:spPr/>
      <dgm:t>
        <a:bodyPr/>
        <a:lstStyle/>
        <a:p>
          <a:r>
            <a:rPr lang="en-US" dirty="0" smtClean="0"/>
            <a:t>Designing optimum Memory circuits for STO</a:t>
          </a:r>
          <a:endParaRPr lang="en-US" dirty="0"/>
        </a:p>
      </dgm:t>
    </dgm:pt>
    <dgm:pt modelId="{23BE9186-36BB-45E9-8729-611D7BCC8BF2}" type="parTrans" cxnId="{C8726D09-4FAC-4EA0-9896-24A465D27B0A}">
      <dgm:prSet/>
      <dgm:spPr/>
      <dgm:t>
        <a:bodyPr/>
        <a:lstStyle/>
        <a:p>
          <a:endParaRPr lang="en-US"/>
        </a:p>
      </dgm:t>
    </dgm:pt>
    <dgm:pt modelId="{D97E7615-EEB9-4E5C-B424-0F51A664DA41}" type="sibTrans" cxnId="{C8726D09-4FAC-4EA0-9896-24A465D27B0A}">
      <dgm:prSet/>
      <dgm:spPr/>
      <dgm:t>
        <a:bodyPr/>
        <a:lstStyle/>
        <a:p>
          <a:endParaRPr lang="en-US"/>
        </a:p>
      </dgm:t>
    </dgm:pt>
    <dgm:pt modelId="{A312DB1F-5506-47B7-935F-7E925BEF408F}">
      <dgm:prSet phldrT="[Text]"/>
      <dgm:spPr/>
      <dgm:t>
        <a:bodyPr/>
        <a:lstStyle/>
        <a:p>
          <a:r>
            <a:rPr lang="en-US" dirty="0" smtClean="0"/>
            <a:t>Analysis of Results</a:t>
          </a:r>
          <a:endParaRPr lang="en-US" dirty="0"/>
        </a:p>
      </dgm:t>
    </dgm:pt>
    <dgm:pt modelId="{A8FE2D6D-048A-43F8-B466-D9586D608F02}" type="parTrans" cxnId="{B321B1B7-29F8-4617-B3ED-EEA75D0294AD}">
      <dgm:prSet/>
      <dgm:spPr/>
      <dgm:t>
        <a:bodyPr/>
        <a:lstStyle/>
        <a:p>
          <a:endParaRPr lang="en-US"/>
        </a:p>
      </dgm:t>
    </dgm:pt>
    <dgm:pt modelId="{8B147D03-B61A-4706-AA69-6DBC7F7869D6}" type="sibTrans" cxnId="{B321B1B7-29F8-4617-B3ED-EEA75D0294AD}">
      <dgm:prSet/>
      <dgm:spPr/>
      <dgm:t>
        <a:bodyPr/>
        <a:lstStyle/>
        <a:p>
          <a:endParaRPr lang="en-US"/>
        </a:p>
      </dgm:t>
    </dgm:pt>
    <dgm:pt modelId="{D37F6168-8302-4556-9216-81112844FEBE}">
      <dgm:prSet phldrT="[Text]"/>
      <dgm:spPr/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C29104B0-E13E-4056-B8B7-9C7441447A6A}" type="sibTrans" cxnId="{A94986E0-29DD-4412-8C47-2E4569BE614C}">
      <dgm:prSet/>
      <dgm:spPr/>
      <dgm:t>
        <a:bodyPr/>
        <a:lstStyle/>
        <a:p>
          <a:endParaRPr lang="en-US"/>
        </a:p>
      </dgm:t>
    </dgm:pt>
    <dgm:pt modelId="{54195050-8C37-459F-B4A1-CA8BAB996F50}" type="parTrans" cxnId="{A94986E0-29DD-4412-8C47-2E4569BE614C}">
      <dgm:prSet/>
      <dgm:spPr/>
      <dgm:t>
        <a:bodyPr/>
        <a:lstStyle/>
        <a:p>
          <a:endParaRPr lang="en-US"/>
        </a:p>
      </dgm:t>
    </dgm:pt>
    <dgm:pt modelId="{1C9ABD77-8D90-413B-87FD-3962511FFF52}" type="pres">
      <dgm:prSet presAssocID="{1023E835-94C0-44AB-B4F0-793449F8FF5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BE67FE-AE48-412C-868F-E94F428B86B9}" type="pres">
      <dgm:prSet presAssocID="{651F54BD-5CED-499D-A9EA-1DDAD830FD80}" presName="posSpace" presStyleCnt="0"/>
      <dgm:spPr/>
    </dgm:pt>
    <dgm:pt modelId="{046A2E6D-52E3-4A28-ADBC-355617E69ABF}" type="pres">
      <dgm:prSet presAssocID="{651F54BD-5CED-499D-A9EA-1DDAD830FD80}" presName="vertFlow" presStyleCnt="0"/>
      <dgm:spPr/>
    </dgm:pt>
    <dgm:pt modelId="{F4F963C8-B121-43E7-AC56-EFDA9885D998}" type="pres">
      <dgm:prSet presAssocID="{651F54BD-5CED-499D-A9EA-1DDAD830FD80}" presName="topSpace" presStyleCnt="0"/>
      <dgm:spPr/>
    </dgm:pt>
    <dgm:pt modelId="{95BCB18E-D9E2-45F1-8A9F-927C19E1EE6E}" type="pres">
      <dgm:prSet presAssocID="{651F54BD-5CED-499D-A9EA-1DDAD830FD80}" presName="firstComp" presStyleCnt="0"/>
      <dgm:spPr/>
    </dgm:pt>
    <dgm:pt modelId="{98DFD39A-49B6-42DC-96C6-035A77B8320B}" type="pres">
      <dgm:prSet presAssocID="{651F54BD-5CED-499D-A9EA-1DDAD830FD80}" presName="firstChild" presStyleLbl="bgAccFollowNode1" presStyleIdx="0" presStyleCnt="8"/>
      <dgm:spPr/>
      <dgm:t>
        <a:bodyPr/>
        <a:lstStyle/>
        <a:p>
          <a:endParaRPr lang="en-US"/>
        </a:p>
      </dgm:t>
    </dgm:pt>
    <dgm:pt modelId="{5C2208BE-23DF-400D-99D8-01C5DB00C519}" type="pres">
      <dgm:prSet presAssocID="{651F54BD-5CED-499D-A9EA-1DDAD830FD80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5CB35-4820-49BB-96D5-AB394907C626}" type="pres">
      <dgm:prSet presAssocID="{77D16945-C05E-4FF3-B812-8D520BEDDF86}" presName="comp" presStyleCnt="0"/>
      <dgm:spPr/>
    </dgm:pt>
    <dgm:pt modelId="{102EE1A4-B466-4EC9-A193-0A5AE359C742}" type="pres">
      <dgm:prSet presAssocID="{77D16945-C05E-4FF3-B812-8D520BEDDF86}" presName="child" presStyleLbl="bgAccFollowNode1" presStyleIdx="1" presStyleCnt="8"/>
      <dgm:spPr/>
      <dgm:t>
        <a:bodyPr/>
        <a:lstStyle/>
        <a:p>
          <a:endParaRPr lang="en-US"/>
        </a:p>
      </dgm:t>
    </dgm:pt>
    <dgm:pt modelId="{F151CE4F-EF29-40D2-BA06-CCBDF54A6EFC}" type="pres">
      <dgm:prSet presAssocID="{77D16945-C05E-4FF3-B812-8D520BEDDF86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AC002-B954-4EA2-83BB-F500E0F44296}" type="pres">
      <dgm:prSet presAssocID="{6849AE8A-CA2E-456D-AA26-D57B0D9C5D82}" presName="comp" presStyleCnt="0"/>
      <dgm:spPr/>
    </dgm:pt>
    <dgm:pt modelId="{AEE414B3-8D6B-4C3F-8875-A7FEA3119C85}" type="pres">
      <dgm:prSet presAssocID="{6849AE8A-CA2E-456D-AA26-D57B0D9C5D82}" presName="child" presStyleLbl="bgAccFollowNode1" presStyleIdx="2" presStyleCnt="8"/>
      <dgm:spPr/>
      <dgm:t>
        <a:bodyPr/>
        <a:lstStyle/>
        <a:p>
          <a:endParaRPr lang="en-US"/>
        </a:p>
      </dgm:t>
    </dgm:pt>
    <dgm:pt modelId="{19943BFE-5AB0-4B03-9CC9-EA76DF963E13}" type="pres">
      <dgm:prSet presAssocID="{6849AE8A-CA2E-456D-AA26-D57B0D9C5D82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1E945-E7AC-4B49-B34E-FCE0C1011D61}" type="pres">
      <dgm:prSet presAssocID="{651F54BD-5CED-499D-A9EA-1DDAD830FD80}" presName="negSpace" presStyleCnt="0"/>
      <dgm:spPr/>
    </dgm:pt>
    <dgm:pt modelId="{1764F832-BD43-4167-97A7-D14799BF5F71}" type="pres">
      <dgm:prSet presAssocID="{651F54BD-5CED-499D-A9EA-1DDAD830FD80}" presName="circle" presStyleLbl="node1" presStyleIdx="0" presStyleCnt="4"/>
      <dgm:spPr/>
      <dgm:t>
        <a:bodyPr/>
        <a:lstStyle/>
        <a:p>
          <a:endParaRPr lang="en-US"/>
        </a:p>
      </dgm:t>
    </dgm:pt>
    <dgm:pt modelId="{2E85F0B8-7E03-40CF-83D9-58231DD7C40D}" type="pres">
      <dgm:prSet presAssocID="{EFC5913D-0EA5-45D3-A1B3-9EA8EED01BEE}" presName="transSpace" presStyleCnt="0"/>
      <dgm:spPr/>
    </dgm:pt>
    <dgm:pt modelId="{5CFFB4C7-43D7-4943-8D7D-C78ED1B87754}" type="pres">
      <dgm:prSet presAssocID="{B090D47E-F3B0-4D7E-BD52-13EDED33A9F0}" presName="posSpace" presStyleCnt="0"/>
      <dgm:spPr/>
    </dgm:pt>
    <dgm:pt modelId="{50815721-9662-4150-9E91-56D2461FE0B8}" type="pres">
      <dgm:prSet presAssocID="{B090D47E-F3B0-4D7E-BD52-13EDED33A9F0}" presName="vertFlow" presStyleCnt="0"/>
      <dgm:spPr/>
    </dgm:pt>
    <dgm:pt modelId="{7B8663D0-323D-4F38-A81D-6378BC360F9F}" type="pres">
      <dgm:prSet presAssocID="{B090D47E-F3B0-4D7E-BD52-13EDED33A9F0}" presName="topSpace" presStyleCnt="0"/>
      <dgm:spPr/>
    </dgm:pt>
    <dgm:pt modelId="{0F40693D-DB73-4388-A017-1BA5621756A6}" type="pres">
      <dgm:prSet presAssocID="{B090D47E-F3B0-4D7E-BD52-13EDED33A9F0}" presName="firstComp" presStyleCnt="0"/>
      <dgm:spPr/>
    </dgm:pt>
    <dgm:pt modelId="{74CE128C-A9B8-4DD0-A50C-638AB155C7F7}" type="pres">
      <dgm:prSet presAssocID="{B090D47E-F3B0-4D7E-BD52-13EDED33A9F0}" presName="firstChild" presStyleLbl="bgAccFollowNode1" presStyleIdx="3" presStyleCnt="8" custScaleX="118304"/>
      <dgm:spPr/>
      <dgm:t>
        <a:bodyPr/>
        <a:lstStyle/>
        <a:p>
          <a:endParaRPr lang="en-US"/>
        </a:p>
      </dgm:t>
    </dgm:pt>
    <dgm:pt modelId="{E3928DB6-E7A0-42B6-941F-89C8DEED3EA9}" type="pres">
      <dgm:prSet presAssocID="{B090D47E-F3B0-4D7E-BD52-13EDED33A9F0}" presName="first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E6594-A777-4006-83C1-D60B9E3B7A6D}" type="pres">
      <dgm:prSet presAssocID="{E7838277-C831-421B-9CD2-DC9D6359D386}" presName="comp" presStyleCnt="0"/>
      <dgm:spPr/>
    </dgm:pt>
    <dgm:pt modelId="{2F4A6009-C4FB-4681-B671-7A5E61773B69}" type="pres">
      <dgm:prSet presAssocID="{E7838277-C831-421B-9CD2-DC9D6359D386}" presName="child" presStyleLbl="bgAccFollowNode1" presStyleIdx="4" presStyleCnt="8" custScaleX="119310" custScaleY="140475"/>
      <dgm:spPr/>
      <dgm:t>
        <a:bodyPr/>
        <a:lstStyle/>
        <a:p>
          <a:endParaRPr lang="en-US"/>
        </a:p>
      </dgm:t>
    </dgm:pt>
    <dgm:pt modelId="{4962C9D7-1B6C-4407-8777-5901817623FD}" type="pres">
      <dgm:prSet presAssocID="{E7838277-C831-421B-9CD2-DC9D6359D386}" presName="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20886-E8AE-4832-83FC-684C7AA31302}" type="pres">
      <dgm:prSet presAssocID="{B090D47E-F3B0-4D7E-BD52-13EDED33A9F0}" presName="negSpace" presStyleCnt="0"/>
      <dgm:spPr/>
    </dgm:pt>
    <dgm:pt modelId="{4EA5869B-C9A2-434D-B4DE-59D0152C33A4}" type="pres">
      <dgm:prSet presAssocID="{B090D47E-F3B0-4D7E-BD52-13EDED33A9F0}" presName="circle" presStyleLbl="node1" presStyleIdx="1" presStyleCnt="4" custLinFactNeighborX="-31178" custLinFactNeighborY="-1341"/>
      <dgm:spPr/>
      <dgm:t>
        <a:bodyPr/>
        <a:lstStyle/>
        <a:p>
          <a:endParaRPr lang="en-US"/>
        </a:p>
      </dgm:t>
    </dgm:pt>
    <dgm:pt modelId="{924F1ADB-857A-445C-A16B-C2D81235A74B}" type="pres">
      <dgm:prSet presAssocID="{53417AFF-EDF5-4817-B382-551EB627FA1A}" presName="transSpace" presStyleCnt="0"/>
      <dgm:spPr/>
    </dgm:pt>
    <dgm:pt modelId="{24CE3FC3-2956-4A0D-9CD2-48106DF0E799}" type="pres">
      <dgm:prSet presAssocID="{1237FDE3-0AD2-47D9-8F29-7D9415DE185D}" presName="posSpace" presStyleCnt="0"/>
      <dgm:spPr/>
    </dgm:pt>
    <dgm:pt modelId="{7B4A3722-F4C2-461D-9642-82ED6EF3C386}" type="pres">
      <dgm:prSet presAssocID="{1237FDE3-0AD2-47D9-8F29-7D9415DE185D}" presName="vertFlow" presStyleCnt="0"/>
      <dgm:spPr/>
    </dgm:pt>
    <dgm:pt modelId="{EE3A6C16-974F-4D1A-94B4-4BF140878FDA}" type="pres">
      <dgm:prSet presAssocID="{1237FDE3-0AD2-47D9-8F29-7D9415DE185D}" presName="topSpace" presStyleCnt="0"/>
      <dgm:spPr/>
    </dgm:pt>
    <dgm:pt modelId="{E0E61CB3-3167-457A-A30A-14FEDA70C523}" type="pres">
      <dgm:prSet presAssocID="{1237FDE3-0AD2-47D9-8F29-7D9415DE185D}" presName="firstComp" presStyleCnt="0"/>
      <dgm:spPr/>
    </dgm:pt>
    <dgm:pt modelId="{E3E33B99-AF90-41CA-AE4A-E25E931E8D6F}" type="pres">
      <dgm:prSet presAssocID="{1237FDE3-0AD2-47D9-8F29-7D9415DE185D}" presName="firstChild" presStyleLbl="bgAccFollowNode1" presStyleIdx="5" presStyleCnt="8"/>
      <dgm:spPr/>
      <dgm:t>
        <a:bodyPr/>
        <a:lstStyle/>
        <a:p>
          <a:endParaRPr lang="en-US"/>
        </a:p>
      </dgm:t>
    </dgm:pt>
    <dgm:pt modelId="{4D7A45A3-A675-47B6-9224-42093C05D52B}" type="pres">
      <dgm:prSet presAssocID="{1237FDE3-0AD2-47D9-8F29-7D9415DE185D}" presName="first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5FA2F-2AAA-4F83-AF65-3E39055A81FE}" type="pres">
      <dgm:prSet presAssocID="{F15D2B20-4741-4436-96A8-1AC4FEE7F0E0}" presName="comp" presStyleCnt="0"/>
      <dgm:spPr/>
    </dgm:pt>
    <dgm:pt modelId="{95023B17-39CA-4880-8B6C-B5C4FCF464F6}" type="pres">
      <dgm:prSet presAssocID="{F15D2B20-4741-4436-96A8-1AC4FEE7F0E0}" presName="child" presStyleLbl="bgAccFollowNode1" presStyleIdx="6" presStyleCnt="8"/>
      <dgm:spPr/>
      <dgm:t>
        <a:bodyPr/>
        <a:lstStyle/>
        <a:p>
          <a:endParaRPr lang="en-US"/>
        </a:p>
      </dgm:t>
    </dgm:pt>
    <dgm:pt modelId="{DB1E458C-5904-4225-8BE7-3378394498D1}" type="pres">
      <dgm:prSet presAssocID="{F15D2B20-4741-4436-96A8-1AC4FEE7F0E0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5D898-03F5-4568-A5B4-F9E0F79FE917}" type="pres">
      <dgm:prSet presAssocID="{1237FDE3-0AD2-47D9-8F29-7D9415DE185D}" presName="negSpace" presStyleCnt="0"/>
      <dgm:spPr/>
    </dgm:pt>
    <dgm:pt modelId="{6DA8B23D-BAB9-497C-9408-CB1FFA9120CD}" type="pres">
      <dgm:prSet presAssocID="{1237FDE3-0AD2-47D9-8F29-7D9415DE185D}" presName="circle" presStyleLbl="node1" presStyleIdx="2" presStyleCnt="4"/>
      <dgm:spPr/>
      <dgm:t>
        <a:bodyPr/>
        <a:lstStyle/>
        <a:p>
          <a:endParaRPr lang="en-US"/>
        </a:p>
      </dgm:t>
    </dgm:pt>
    <dgm:pt modelId="{06F6C55A-9E07-4FD5-934A-6A6C68C44CDE}" type="pres">
      <dgm:prSet presAssocID="{8E49550F-BC6D-41A0-ADC0-5B5CE3060EFA}" presName="transSpace" presStyleCnt="0"/>
      <dgm:spPr/>
    </dgm:pt>
    <dgm:pt modelId="{0100933B-A775-4ED2-AFB3-922C6BB678E2}" type="pres">
      <dgm:prSet presAssocID="{D37F6168-8302-4556-9216-81112844FEBE}" presName="posSpace" presStyleCnt="0"/>
      <dgm:spPr/>
    </dgm:pt>
    <dgm:pt modelId="{4C3ABB95-CB17-4063-907C-D9C8AFEC497A}" type="pres">
      <dgm:prSet presAssocID="{D37F6168-8302-4556-9216-81112844FEBE}" presName="vertFlow" presStyleCnt="0"/>
      <dgm:spPr/>
    </dgm:pt>
    <dgm:pt modelId="{6370154A-60AF-4766-BFC5-3DB2EA8142A4}" type="pres">
      <dgm:prSet presAssocID="{D37F6168-8302-4556-9216-81112844FEBE}" presName="topSpace" presStyleCnt="0"/>
      <dgm:spPr/>
    </dgm:pt>
    <dgm:pt modelId="{055651D0-1971-4340-9090-8A492219249C}" type="pres">
      <dgm:prSet presAssocID="{D37F6168-8302-4556-9216-81112844FEBE}" presName="firstComp" presStyleCnt="0"/>
      <dgm:spPr/>
    </dgm:pt>
    <dgm:pt modelId="{F24C2967-CFDC-421F-A3D2-272BD07D0E95}" type="pres">
      <dgm:prSet presAssocID="{D37F6168-8302-4556-9216-81112844FEBE}" presName="firstChild" presStyleLbl="bgAccFollowNode1" presStyleIdx="7" presStyleCnt="8" custScaleX="87389"/>
      <dgm:spPr/>
      <dgm:t>
        <a:bodyPr/>
        <a:lstStyle/>
        <a:p>
          <a:endParaRPr lang="en-US"/>
        </a:p>
      </dgm:t>
    </dgm:pt>
    <dgm:pt modelId="{D6728A8D-C8BE-4B01-B732-8A076D331E3E}" type="pres">
      <dgm:prSet presAssocID="{D37F6168-8302-4556-9216-81112844FEBE}" presName="first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37D81-09BB-4AAD-BDF4-6E9017A9F014}" type="pres">
      <dgm:prSet presAssocID="{D37F6168-8302-4556-9216-81112844FEBE}" presName="negSpace" presStyleCnt="0"/>
      <dgm:spPr/>
    </dgm:pt>
    <dgm:pt modelId="{935D4574-A734-468B-BB30-02877B7A6524}" type="pres">
      <dgm:prSet presAssocID="{D37F6168-8302-4556-9216-81112844FEBE}" presName="circle" presStyleLbl="node1" presStyleIdx="3" presStyleCnt="4" custLinFactNeighborX="18631" custLinFactNeighborY="-6146"/>
      <dgm:spPr/>
      <dgm:t>
        <a:bodyPr/>
        <a:lstStyle/>
        <a:p>
          <a:endParaRPr lang="en-US"/>
        </a:p>
      </dgm:t>
    </dgm:pt>
  </dgm:ptLst>
  <dgm:cxnLst>
    <dgm:cxn modelId="{E06937F8-2725-4371-8C4F-83A99F586463}" type="presOf" srcId="{D37F6168-8302-4556-9216-81112844FEBE}" destId="{935D4574-A734-468B-BB30-02877B7A6524}" srcOrd="0" destOrd="0" presId="urn:microsoft.com/office/officeart/2005/8/layout/hList9"/>
    <dgm:cxn modelId="{6B088F04-C743-4151-8061-9D3FD662240F}" type="presOf" srcId="{045EF69A-DEB3-45D9-9543-41D503720E10}" destId="{4D7A45A3-A675-47B6-9224-42093C05D52B}" srcOrd="1" destOrd="0" presId="urn:microsoft.com/office/officeart/2005/8/layout/hList9"/>
    <dgm:cxn modelId="{B667E877-9082-4371-B8C6-F4A16BE6A66A}" type="presOf" srcId="{77D16945-C05E-4FF3-B812-8D520BEDDF86}" destId="{102EE1A4-B466-4EC9-A193-0A5AE359C742}" srcOrd="0" destOrd="0" presId="urn:microsoft.com/office/officeart/2005/8/layout/hList9"/>
    <dgm:cxn modelId="{0BE533F4-F747-4EB3-A805-E3B095A916B8}" srcId="{1237FDE3-0AD2-47D9-8F29-7D9415DE185D}" destId="{045EF69A-DEB3-45D9-9543-41D503720E10}" srcOrd="0" destOrd="0" parTransId="{E8A27D23-0EDC-4203-8B01-5BE448121F76}" sibTransId="{DFAA9ABD-1D90-4745-A918-39193DB38127}"/>
    <dgm:cxn modelId="{56FC2127-8B4C-4949-9223-C80CFB12C2C2}" type="presOf" srcId="{E7838277-C831-421B-9CD2-DC9D6359D386}" destId="{2F4A6009-C4FB-4681-B671-7A5E61773B69}" srcOrd="0" destOrd="0" presId="urn:microsoft.com/office/officeart/2005/8/layout/hList9"/>
    <dgm:cxn modelId="{8C7F58FF-82C7-4623-A809-45911E62CFEF}" type="presOf" srcId="{2B9C658D-BFE6-4F8C-85E3-BD6C400F761A}" destId="{E3928DB6-E7A0-42B6-941F-89C8DEED3EA9}" srcOrd="1" destOrd="0" presId="urn:microsoft.com/office/officeart/2005/8/layout/hList9"/>
    <dgm:cxn modelId="{7D5A2D9B-453E-4C1F-B93F-B2F763F50B5A}" type="presOf" srcId="{1023E835-94C0-44AB-B4F0-793449F8FF55}" destId="{1C9ABD77-8D90-413B-87FD-3962511FFF52}" srcOrd="0" destOrd="0" presId="urn:microsoft.com/office/officeart/2005/8/layout/hList9"/>
    <dgm:cxn modelId="{37B5A98F-374C-4AB4-A0BB-B9C34B7974C4}" type="presOf" srcId="{6849AE8A-CA2E-456D-AA26-D57B0D9C5D82}" destId="{AEE414B3-8D6B-4C3F-8875-A7FEA3119C85}" srcOrd="0" destOrd="0" presId="urn:microsoft.com/office/officeart/2005/8/layout/hList9"/>
    <dgm:cxn modelId="{B9AA7B2E-0781-4A20-9E16-B9529F8A8021}" srcId="{B090D47E-F3B0-4D7E-BD52-13EDED33A9F0}" destId="{E7838277-C831-421B-9CD2-DC9D6359D386}" srcOrd="1" destOrd="0" parTransId="{B754F39E-4AC3-49FB-AA18-043A9E19B740}" sibTransId="{03174F2F-965A-41D9-8312-FCA89E8D5737}"/>
    <dgm:cxn modelId="{BB940D34-2FFB-4024-9716-B5EC9C76C7AF}" srcId="{651F54BD-5CED-499D-A9EA-1DDAD830FD80}" destId="{6849AE8A-CA2E-456D-AA26-D57B0D9C5D82}" srcOrd="2" destOrd="0" parTransId="{512D9AA9-A63B-4536-AB93-DA82816C3CA2}" sibTransId="{DEBF57DD-9DB1-4F4C-9C8F-319F332B6E74}"/>
    <dgm:cxn modelId="{EF2338EA-986E-44BF-95B7-0FBE527D0550}" type="presOf" srcId="{651F54BD-5CED-499D-A9EA-1DDAD830FD80}" destId="{1764F832-BD43-4167-97A7-D14799BF5F71}" srcOrd="0" destOrd="0" presId="urn:microsoft.com/office/officeart/2005/8/layout/hList9"/>
    <dgm:cxn modelId="{57879113-3F30-481D-9B1C-5359BD84415C}" srcId="{651F54BD-5CED-499D-A9EA-1DDAD830FD80}" destId="{2827E5CB-576C-463E-ADFF-40A9341C7EB0}" srcOrd="0" destOrd="0" parTransId="{5C812CBA-67F9-4A05-8DCF-49512AA8E882}" sibTransId="{1881029E-2721-49F7-834F-AB7EC86AAE35}"/>
    <dgm:cxn modelId="{9FCF21A5-CEE8-42CB-ADEE-7ED6B21763FB}" type="presOf" srcId="{6849AE8A-CA2E-456D-AA26-D57B0D9C5D82}" destId="{19943BFE-5AB0-4B03-9CC9-EA76DF963E13}" srcOrd="1" destOrd="0" presId="urn:microsoft.com/office/officeart/2005/8/layout/hList9"/>
    <dgm:cxn modelId="{53441E3B-FE48-46FE-A1DE-34DF4E052376}" srcId="{B090D47E-F3B0-4D7E-BD52-13EDED33A9F0}" destId="{2B9C658D-BFE6-4F8C-85E3-BD6C400F761A}" srcOrd="0" destOrd="0" parTransId="{66095E46-2B16-4372-8673-7B80842FB33B}" sibTransId="{8DC3CA5D-7901-4B72-895C-5B0C34848308}"/>
    <dgm:cxn modelId="{9E9C7F5D-4931-4996-A467-B753FEFE6B51}" srcId="{651F54BD-5CED-499D-A9EA-1DDAD830FD80}" destId="{77D16945-C05E-4FF3-B812-8D520BEDDF86}" srcOrd="1" destOrd="0" parTransId="{83D467A7-741B-4680-BE11-2A93D2EB357E}" sibTransId="{11043F59-E53D-4B71-A12B-70E46737A843}"/>
    <dgm:cxn modelId="{C8726D09-4FAC-4EA0-9896-24A465D27B0A}" srcId="{1237FDE3-0AD2-47D9-8F29-7D9415DE185D}" destId="{F15D2B20-4741-4436-96A8-1AC4FEE7F0E0}" srcOrd="1" destOrd="0" parTransId="{23BE9186-36BB-45E9-8729-611D7BCC8BF2}" sibTransId="{D97E7615-EEB9-4E5C-B424-0F51A664DA41}"/>
    <dgm:cxn modelId="{0487D410-64BC-4E5B-BCF9-946EAFFA6C50}" type="presOf" srcId="{2827E5CB-576C-463E-ADFF-40A9341C7EB0}" destId="{5C2208BE-23DF-400D-99D8-01C5DB00C519}" srcOrd="1" destOrd="0" presId="urn:microsoft.com/office/officeart/2005/8/layout/hList9"/>
    <dgm:cxn modelId="{F177E052-15AD-482B-B826-7AB616DA542F}" type="presOf" srcId="{1237FDE3-0AD2-47D9-8F29-7D9415DE185D}" destId="{6DA8B23D-BAB9-497C-9408-CB1FFA9120CD}" srcOrd="0" destOrd="0" presId="urn:microsoft.com/office/officeart/2005/8/layout/hList9"/>
    <dgm:cxn modelId="{A94986E0-29DD-4412-8C47-2E4569BE614C}" srcId="{1023E835-94C0-44AB-B4F0-793449F8FF55}" destId="{D37F6168-8302-4556-9216-81112844FEBE}" srcOrd="3" destOrd="0" parTransId="{54195050-8C37-459F-B4A1-CA8BAB996F50}" sibTransId="{C29104B0-E13E-4056-B8B7-9C7441447A6A}"/>
    <dgm:cxn modelId="{4436E82C-99A6-4188-A3A2-4328736A78F0}" type="presOf" srcId="{F15D2B20-4741-4436-96A8-1AC4FEE7F0E0}" destId="{DB1E458C-5904-4225-8BE7-3378394498D1}" srcOrd="1" destOrd="0" presId="urn:microsoft.com/office/officeart/2005/8/layout/hList9"/>
    <dgm:cxn modelId="{AE16EA40-DA8B-4745-98E3-562C1090E0AB}" type="presOf" srcId="{045EF69A-DEB3-45D9-9543-41D503720E10}" destId="{E3E33B99-AF90-41CA-AE4A-E25E931E8D6F}" srcOrd="0" destOrd="0" presId="urn:microsoft.com/office/officeart/2005/8/layout/hList9"/>
    <dgm:cxn modelId="{DDE7A484-6B3A-42D8-9DB4-6A713E56A166}" type="presOf" srcId="{B090D47E-F3B0-4D7E-BD52-13EDED33A9F0}" destId="{4EA5869B-C9A2-434D-B4DE-59D0152C33A4}" srcOrd="0" destOrd="0" presId="urn:microsoft.com/office/officeart/2005/8/layout/hList9"/>
    <dgm:cxn modelId="{75C872BA-52CA-4E8D-98B1-2DAA7E0E861B}" srcId="{1023E835-94C0-44AB-B4F0-793449F8FF55}" destId="{B090D47E-F3B0-4D7E-BD52-13EDED33A9F0}" srcOrd="1" destOrd="0" parTransId="{F01C3D3C-FD9A-4114-8810-0CF7EBEDE8A2}" sibTransId="{53417AFF-EDF5-4817-B382-551EB627FA1A}"/>
    <dgm:cxn modelId="{78E38712-FA71-4113-8571-D6F4CD4D5C09}" srcId="{1023E835-94C0-44AB-B4F0-793449F8FF55}" destId="{651F54BD-5CED-499D-A9EA-1DDAD830FD80}" srcOrd="0" destOrd="0" parTransId="{87AA830D-359F-455B-AAB2-A70849290A97}" sibTransId="{EFC5913D-0EA5-45D3-A1B3-9EA8EED01BEE}"/>
    <dgm:cxn modelId="{ADFEDFB7-C472-47FD-9CD4-81A332BF3E41}" type="presOf" srcId="{2B9C658D-BFE6-4F8C-85E3-BD6C400F761A}" destId="{74CE128C-A9B8-4DD0-A50C-638AB155C7F7}" srcOrd="0" destOrd="0" presId="urn:microsoft.com/office/officeart/2005/8/layout/hList9"/>
    <dgm:cxn modelId="{B321B1B7-29F8-4617-B3ED-EEA75D0294AD}" srcId="{D37F6168-8302-4556-9216-81112844FEBE}" destId="{A312DB1F-5506-47B7-935F-7E925BEF408F}" srcOrd="0" destOrd="0" parTransId="{A8FE2D6D-048A-43F8-B466-D9586D608F02}" sibTransId="{8B147D03-B61A-4706-AA69-6DBC7F7869D6}"/>
    <dgm:cxn modelId="{22993260-CBD6-42AC-A755-68F75037D90F}" type="presOf" srcId="{A312DB1F-5506-47B7-935F-7E925BEF408F}" destId="{D6728A8D-C8BE-4B01-B732-8A076D331E3E}" srcOrd="1" destOrd="0" presId="urn:microsoft.com/office/officeart/2005/8/layout/hList9"/>
    <dgm:cxn modelId="{41946113-819D-4C7C-9CC1-00F229B05D86}" type="presOf" srcId="{77D16945-C05E-4FF3-B812-8D520BEDDF86}" destId="{F151CE4F-EF29-40D2-BA06-CCBDF54A6EFC}" srcOrd="1" destOrd="0" presId="urn:microsoft.com/office/officeart/2005/8/layout/hList9"/>
    <dgm:cxn modelId="{E47E868E-110C-4560-9D80-CBBFE646B21B}" srcId="{1023E835-94C0-44AB-B4F0-793449F8FF55}" destId="{1237FDE3-0AD2-47D9-8F29-7D9415DE185D}" srcOrd="2" destOrd="0" parTransId="{C01295AF-BEDC-4D87-B619-7CC9C307558D}" sibTransId="{8E49550F-BC6D-41A0-ADC0-5B5CE3060EFA}"/>
    <dgm:cxn modelId="{A27F34EA-D79F-4A7F-A0EA-BF77EC6F1EB5}" type="presOf" srcId="{E7838277-C831-421B-9CD2-DC9D6359D386}" destId="{4962C9D7-1B6C-4407-8777-5901817623FD}" srcOrd="1" destOrd="0" presId="urn:microsoft.com/office/officeart/2005/8/layout/hList9"/>
    <dgm:cxn modelId="{A36CA547-4119-4E02-AD17-E63128A05BBC}" type="presOf" srcId="{A312DB1F-5506-47B7-935F-7E925BEF408F}" destId="{F24C2967-CFDC-421F-A3D2-272BD07D0E95}" srcOrd="0" destOrd="0" presId="urn:microsoft.com/office/officeart/2005/8/layout/hList9"/>
    <dgm:cxn modelId="{C2E7F190-B822-4045-B7C7-6F3187E471E8}" type="presOf" srcId="{2827E5CB-576C-463E-ADFF-40A9341C7EB0}" destId="{98DFD39A-49B6-42DC-96C6-035A77B8320B}" srcOrd="0" destOrd="0" presId="urn:microsoft.com/office/officeart/2005/8/layout/hList9"/>
    <dgm:cxn modelId="{DCD7AD0E-8BD6-4DE4-BC79-A8707727BCE1}" type="presOf" srcId="{F15D2B20-4741-4436-96A8-1AC4FEE7F0E0}" destId="{95023B17-39CA-4880-8B6C-B5C4FCF464F6}" srcOrd="0" destOrd="0" presId="urn:microsoft.com/office/officeart/2005/8/layout/hList9"/>
    <dgm:cxn modelId="{D68C099E-C89E-414F-AC3E-56F045FCD847}" type="presParOf" srcId="{1C9ABD77-8D90-413B-87FD-3962511FFF52}" destId="{83BE67FE-AE48-412C-868F-E94F428B86B9}" srcOrd="0" destOrd="0" presId="urn:microsoft.com/office/officeart/2005/8/layout/hList9"/>
    <dgm:cxn modelId="{D560F929-2CCB-42EB-90DB-6A629EC5186C}" type="presParOf" srcId="{1C9ABD77-8D90-413B-87FD-3962511FFF52}" destId="{046A2E6D-52E3-4A28-ADBC-355617E69ABF}" srcOrd="1" destOrd="0" presId="urn:microsoft.com/office/officeart/2005/8/layout/hList9"/>
    <dgm:cxn modelId="{AD7A9870-BC9A-49E7-83F6-669C62410106}" type="presParOf" srcId="{046A2E6D-52E3-4A28-ADBC-355617E69ABF}" destId="{F4F963C8-B121-43E7-AC56-EFDA9885D998}" srcOrd="0" destOrd="0" presId="urn:microsoft.com/office/officeart/2005/8/layout/hList9"/>
    <dgm:cxn modelId="{D5CC1401-BB85-4D2D-99CA-525CA6D8D18B}" type="presParOf" srcId="{046A2E6D-52E3-4A28-ADBC-355617E69ABF}" destId="{95BCB18E-D9E2-45F1-8A9F-927C19E1EE6E}" srcOrd="1" destOrd="0" presId="urn:microsoft.com/office/officeart/2005/8/layout/hList9"/>
    <dgm:cxn modelId="{E6D166FC-6B90-4BEA-AAA1-7A6DC23C159D}" type="presParOf" srcId="{95BCB18E-D9E2-45F1-8A9F-927C19E1EE6E}" destId="{98DFD39A-49B6-42DC-96C6-035A77B8320B}" srcOrd="0" destOrd="0" presId="urn:microsoft.com/office/officeart/2005/8/layout/hList9"/>
    <dgm:cxn modelId="{D5EE97C4-BE7C-4F4F-AA33-16310FEB03BB}" type="presParOf" srcId="{95BCB18E-D9E2-45F1-8A9F-927C19E1EE6E}" destId="{5C2208BE-23DF-400D-99D8-01C5DB00C519}" srcOrd="1" destOrd="0" presId="urn:microsoft.com/office/officeart/2005/8/layout/hList9"/>
    <dgm:cxn modelId="{E2EBF5BB-EF19-4CAF-9626-2B0361335067}" type="presParOf" srcId="{046A2E6D-52E3-4A28-ADBC-355617E69ABF}" destId="{4E05CB35-4820-49BB-96D5-AB394907C626}" srcOrd="2" destOrd="0" presId="urn:microsoft.com/office/officeart/2005/8/layout/hList9"/>
    <dgm:cxn modelId="{2351B0CB-19E3-44C1-ACF5-6B4F8932C3BD}" type="presParOf" srcId="{4E05CB35-4820-49BB-96D5-AB394907C626}" destId="{102EE1A4-B466-4EC9-A193-0A5AE359C742}" srcOrd="0" destOrd="0" presId="urn:microsoft.com/office/officeart/2005/8/layout/hList9"/>
    <dgm:cxn modelId="{AE3F8702-D92F-4BC4-9F82-933ECFEEDBC9}" type="presParOf" srcId="{4E05CB35-4820-49BB-96D5-AB394907C626}" destId="{F151CE4F-EF29-40D2-BA06-CCBDF54A6EFC}" srcOrd="1" destOrd="0" presId="urn:microsoft.com/office/officeart/2005/8/layout/hList9"/>
    <dgm:cxn modelId="{3D989809-2270-4740-B8C8-6C095DB2A7ED}" type="presParOf" srcId="{046A2E6D-52E3-4A28-ADBC-355617E69ABF}" destId="{BC8AC002-B954-4EA2-83BB-F500E0F44296}" srcOrd="3" destOrd="0" presId="urn:microsoft.com/office/officeart/2005/8/layout/hList9"/>
    <dgm:cxn modelId="{0504DB2E-DDE7-439F-BE09-0BD39AB85C91}" type="presParOf" srcId="{BC8AC002-B954-4EA2-83BB-F500E0F44296}" destId="{AEE414B3-8D6B-4C3F-8875-A7FEA3119C85}" srcOrd="0" destOrd="0" presId="urn:microsoft.com/office/officeart/2005/8/layout/hList9"/>
    <dgm:cxn modelId="{886C7ACE-3FB3-43A4-B9E7-2168ACD1A512}" type="presParOf" srcId="{BC8AC002-B954-4EA2-83BB-F500E0F44296}" destId="{19943BFE-5AB0-4B03-9CC9-EA76DF963E13}" srcOrd="1" destOrd="0" presId="urn:microsoft.com/office/officeart/2005/8/layout/hList9"/>
    <dgm:cxn modelId="{72A933BA-6227-430E-9C2D-55E90FCD29AA}" type="presParOf" srcId="{1C9ABD77-8D90-413B-87FD-3962511FFF52}" destId="{B561E945-E7AC-4B49-B34E-FCE0C1011D61}" srcOrd="2" destOrd="0" presId="urn:microsoft.com/office/officeart/2005/8/layout/hList9"/>
    <dgm:cxn modelId="{D614C203-E131-4906-BFDC-685D7831FB5F}" type="presParOf" srcId="{1C9ABD77-8D90-413B-87FD-3962511FFF52}" destId="{1764F832-BD43-4167-97A7-D14799BF5F71}" srcOrd="3" destOrd="0" presId="urn:microsoft.com/office/officeart/2005/8/layout/hList9"/>
    <dgm:cxn modelId="{D0AC6160-C680-4FB2-B5BE-E2BF116FADA7}" type="presParOf" srcId="{1C9ABD77-8D90-413B-87FD-3962511FFF52}" destId="{2E85F0B8-7E03-40CF-83D9-58231DD7C40D}" srcOrd="4" destOrd="0" presId="urn:microsoft.com/office/officeart/2005/8/layout/hList9"/>
    <dgm:cxn modelId="{BB5C61F1-0DE2-4425-B80D-F2FE61C86DB8}" type="presParOf" srcId="{1C9ABD77-8D90-413B-87FD-3962511FFF52}" destId="{5CFFB4C7-43D7-4943-8D7D-C78ED1B87754}" srcOrd="5" destOrd="0" presId="urn:microsoft.com/office/officeart/2005/8/layout/hList9"/>
    <dgm:cxn modelId="{D5D38797-1B8A-4CC8-9B93-5BE38EC7FFF6}" type="presParOf" srcId="{1C9ABD77-8D90-413B-87FD-3962511FFF52}" destId="{50815721-9662-4150-9E91-56D2461FE0B8}" srcOrd="6" destOrd="0" presId="urn:microsoft.com/office/officeart/2005/8/layout/hList9"/>
    <dgm:cxn modelId="{23414C08-A6C3-4524-867E-25E29D7A24AA}" type="presParOf" srcId="{50815721-9662-4150-9E91-56D2461FE0B8}" destId="{7B8663D0-323D-4F38-A81D-6378BC360F9F}" srcOrd="0" destOrd="0" presId="urn:microsoft.com/office/officeart/2005/8/layout/hList9"/>
    <dgm:cxn modelId="{2DF19460-CA1D-481B-8D1D-DE132DB82F08}" type="presParOf" srcId="{50815721-9662-4150-9E91-56D2461FE0B8}" destId="{0F40693D-DB73-4388-A017-1BA5621756A6}" srcOrd="1" destOrd="0" presId="urn:microsoft.com/office/officeart/2005/8/layout/hList9"/>
    <dgm:cxn modelId="{6EA4F171-8ABF-4CCB-B572-E9752241C130}" type="presParOf" srcId="{0F40693D-DB73-4388-A017-1BA5621756A6}" destId="{74CE128C-A9B8-4DD0-A50C-638AB155C7F7}" srcOrd="0" destOrd="0" presId="urn:microsoft.com/office/officeart/2005/8/layout/hList9"/>
    <dgm:cxn modelId="{EB2D4B4D-4930-4F7A-A193-B6AC241420FC}" type="presParOf" srcId="{0F40693D-DB73-4388-A017-1BA5621756A6}" destId="{E3928DB6-E7A0-42B6-941F-89C8DEED3EA9}" srcOrd="1" destOrd="0" presId="urn:microsoft.com/office/officeart/2005/8/layout/hList9"/>
    <dgm:cxn modelId="{2C267F7C-C7F5-4B52-B7C1-2708D52BA40D}" type="presParOf" srcId="{50815721-9662-4150-9E91-56D2461FE0B8}" destId="{A07E6594-A777-4006-83C1-D60B9E3B7A6D}" srcOrd="2" destOrd="0" presId="urn:microsoft.com/office/officeart/2005/8/layout/hList9"/>
    <dgm:cxn modelId="{F2AF2AC5-87A6-4956-82C3-B914788EAFB4}" type="presParOf" srcId="{A07E6594-A777-4006-83C1-D60B9E3B7A6D}" destId="{2F4A6009-C4FB-4681-B671-7A5E61773B69}" srcOrd="0" destOrd="0" presId="urn:microsoft.com/office/officeart/2005/8/layout/hList9"/>
    <dgm:cxn modelId="{5DDB5E7D-07A7-440E-8EAD-84373F86E16F}" type="presParOf" srcId="{A07E6594-A777-4006-83C1-D60B9E3B7A6D}" destId="{4962C9D7-1B6C-4407-8777-5901817623FD}" srcOrd="1" destOrd="0" presId="urn:microsoft.com/office/officeart/2005/8/layout/hList9"/>
    <dgm:cxn modelId="{3F122202-5636-427F-969C-401296F7EE54}" type="presParOf" srcId="{1C9ABD77-8D90-413B-87FD-3962511FFF52}" destId="{D5A20886-E8AE-4832-83FC-684C7AA31302}" srcOrd="7" destOrd="0" presId="urn:microsoft.com/office/officeart/2005/8/layout/hList9"/>
    <dgm:cxn modelId="{98949236-5ADB-4872-90AD-5A7C21093523}" type="presParOf" srcId="{1C9ABD77-8D90-413B-87FD-3962511FFF52}" destId="{4EA5869B-C9A2-434D-B4DE-59D0152C33A4}" srcOrd="8" destOrd="0" presId="urn:microsoft.com/office/officeart/2005/8/layout/hList9"/>
    <dgm:cxn modelId="{222D4032-9909-4436-9E53-323025F56E4A}" type="presParOf" srcId="{1C9ABD77-8D90-413B-87FD-3962511FFF52}" destId="{924F1ADB-857A-445C-A16B-C2D81235A74B}" srcOrd="9" destOrd="0" presId="urn:microsoft.com/office/officeart/2005/8/layout/hList9"/>
    <dgm:cxn modelId="{43A39736-C516-4379-A62A-A0299AA0A76A}" type="presParOf" srcId="{1C9ABD77-8D90-413B-87FD-3962511FFF52}" destId="{24CE3FC3-2956-4A0D-9CD2-48106DF0E799}" srcOrd="10" destOrd="0" presId="urn:microsoft.com/office/officeart/2005/8/layout/hList9"/>
    <dgm:cxn modelId="{A0062A99-B4CC-486A-B3F0-11ACEBD7106C}" type="presParOf" srcId="{1C9ABD77-8D90-413B-87FD-3962511FFF52}" destId="{7B4A3722-F4C2-461D-9642-82ED6EF3C386}" srcOrd="11" destOrd="0" presId="urn:microsoft.com/office/officeart/2005/8/layout/hList9"/>
    <dgm:cxn modelId="{66A63174-749E-45C7-93BD-3CF6F5920E38}" type="presParOf" srcId="{7B4A3722-F4C2-461D-9642-82ED6EF3C386}" destId="{EE3A6C16-974F-4D1A-94B4-4BF140878FDA}" srcOrd="0" destOrd="0" presId="urn:microsoft.com/office/officeart/2005/8/layout/hList9"/>
    <dgm:cxn modelId="{6D4F6652-E528-420F-A40D-DC7DE112BFC1}" type="presParOf" srcId="{7B4A3722-F4C2-461D-9642-82ED6EF3C386}" destId="{E0E61CB3-3167-457A-A30A-14FEDA70C523}" srcOrd="1" destOrd="0" presId="urn:microsoft.com/office/officeart/2005/8/layout/hList9"/>
    <dgm:cxn modelId="{6329B8ED-4596-455B-A5A7-B55B0BF2C620}" type="presParOf" srcId="{E0E61CB3-3167-457A-A30A-14FEDA70C523}" destId="{E3E33B99-AF90-41CA-AE4A-E25E931E8D6F}" srcOrd="0" destOrd="0" presId="urn:microsoft.com/office/officeart/2005/8/layout/hList9"/>
    <dgm:cxn modelId="{E167B80C-DE6C-4F1E-A64F-B0F6910EEF91}" type="presParOf" srcId="{E0E61CB3-3167-457A-A30A-14FEDA70C523}" destId="{4D7A45A3-A675-47B6-9224-42093C05D52B}" srcOrd="1" destOrd="0" presId="urn:microsoft.com/office/officeart/2005/8/layout/hList9"/>
    <dgm:cxn modelId="{50775E69-47A6-4EE4-A00E-A1A502032417}" type="presParOf" srcId="{7B4A3722-F4C2-461D-9642-82ED6EF3C386}" destId="{4CA5FA2F-2AAA-4F83-AF65-3E39055A81FE}" srcOrd="2" destOrd="0" presId="urn:microsoft.com/office/officeart/2005/8/layout/hList9"/>
    <dgm:cxn modelId="{244AFD73-DF5D-45DC-BA7E-B24052792BF3}" type="presParOf" srcId="{4CA5FA2F-2AAA-4F83-AF65-3E39055A81FE}" destId="{95023B17-39CA-4880-8B6C-B5C4FCF464F6}" srcOrd="0" destOrd="0" presId="urn:microsoft.com/office/officeart/2005/8/layout/hList9"/>
    <dgm:cxn modelId="{B0F85CE1-93B3-4899-9AC6-14A375A6E132}" type="presParOf" srcId="{4CA5FA2F-2AAA-4F83-AF65-3E39055A81FE}" destId="{DB1E458C-5904-4225-8BE7-3378394498D1}" srcOrd="1" destOrd="0" presId="urn:microsoft.com/office/officeart/2005/8/layout/hList9"/>
    <dgm:cxn modelId="{BEEA86B6-D579-4460-8D62-5FB5335C3170}" type="presParOf" srcId="{1C9ABD77-8D90-413B-87FD-3962511FFF52}" destId="{5C15D898-03F5-4568-A5B4-F9E0F79FE917}" srcOrd="12" destOrd="0" presId="urn:microsoft.com/office/officeart/2005/8/layout/hList9"/>
    <dgm:cxn modelId="{F6B82CA3-C6DB-4F3E-87DE-B0A181AFDDF7}" type="presParOf" srcId="{1C9ABD77-8D90-413B-87FD-3962511FFF52}" destId="{6DA8B23D-BAB9-497C-9408-CB1FFA9120CD}" srcOrd="13" destOrd="0" presId="urn:microsoft.com/office/officeart/2005/8/layout/hList9"/>
    <dgm:cxn modelId="{8648135C-C423-4E1A-91EE-416AEFB31219}" type="presParOf" srcId="{1C9ABD77-8D90-413B-87FD-3962511FFF52}" destId="{06F6C55A-9E07-4FD5-934A-6A6C68C44CDE}" srcOrd="14" destOrd="0" presId="urn:microsoft.com/office/officeart/2005/8/layout/hList9"/>
    <dgm:cxn modelId="{BF1CAA39-DFBB-4FA7-BC70-0F7F87E10886}" type="presParOf" srcId="{1C9ABD77-8D90-413B-87FD-3962511FFF52}" destId="{0100933B-A775-4ED2-AFB3-922C6BB678E2}" srcOrd="15" destOrd="0" presId="urn:microsoft.com/office/officeart/2005/8/layout/hList9"/>
    <dgm:cxn modelId="{C6CDD621-7EF8-47D8-A6A7-BB932E803CB3}" type="presParOf" srcId="{1C9ABD77-8D90-413B-87FD-3962511FFF52}" destId="{4C3ABB95-CB17-4063-907C-D9C8AFEC497A}" srcOrd="16" destOrd="0" presId="urn:microsoft.com/office/officeart/2005/8/layout/hList9"/>
    <dgm:cxn modelId="{21D86F7E-DEF2-4CF4-8552-1B55DC343927}" type="presParOf" srcId="{4C3ABB95-CB17-4063-907C-D9C8AFEC497A}" destId="{6370154A-60AF-4766-BFC5-3DB2EA8142A4}" srcOrd="0" destOrd="0" presId="urn:microsoft.com/office/officeart/2005/8/layout/hList9"/>
    <dgm:cxn modelId="{26A8B6AC-412F-4EAD-B65D-E480E0D2BD02}" type="presParOf" srcId="{4C3ABB95-CB17-4063-907C-D9C8AFEC497A}" destId="{055651D0-1971-4340-9090-8A492219249C}" srcOrd="1" destOrd="0" presId="urn:microsoft.com/office/officeart/2005/8/layout/hList9"/>
    <dgm:cxn modelId="{A2A8EFF4-AC6B-44CE-8FFD-00851C3163E6}" type="presParOf" srcId="{055651D0-1971-4340-9090-8A492219249C}" destId="{F24C2967-CFDC-421F-A3D2-272BD07D0E95}" srcOrd="0" destOrd="0" presId="urn:microsoft.com/office/officeart/2005/8/layout/hList9"/>
    <dgm:cxn modelId="{9CD44C7D-F26A-4FBB-9677-891996B97447}" type="presParOf" srcId="{055651D0-1971-4340-9090-8A492219249C}" destId="{D6728A8D-C8BE-4B01-B732-8A076D331E3E}" srcOrd="1" destOrd="0" presId="urn:microsoft.com/office/officeart/2005/8/layout/hList9"/>
    <dgm:cxn modelId="{D1B04C58-B16D-45BB-B0E8-F4B4436A425A}" type="presParOf" srcId="{1C9ABD77-8D90-413B-87FD-3962511FFF52}" destId="{06C37D81-09BB-4AAD-BDF4-6E9017A9F014}" srcOrd="17" destOrd="0" presId="urn:microsoft.com/office/officeart/2005/8/layout/hList9"/>
    <dgm:cxn modelId="{9BAC8412-C837-4DFC-83AD-DCC55EC409B2}" type="presParOf" srcId="{1C9ABD77-8D90-413B-87FD-3962511FFF52}" destId="{935D4574-A734-468B-BB30-02877B7A6524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91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7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5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14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8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9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8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7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8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0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A571E2-B805-464A-B095-58FCD6D02F16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5DE0E9-73CD-45D7-9665-7B84B35F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8302" y="1964267"/>
            <a:ext cx="10681823" cy="2421464"/>
          </a:xfrm>
        </p:spPr>
        <p:txBody>
          <a:bodyPr/>
          <a:lstStyle/>
          <a:p>
            <a:pPr algn="l"/>
            <a:r>
              <a:rPr lang="en-US" dirty="0" smtClean="0"/>
              <a:t>Stability Analysis of CMOS BASED </a:t>
            </a:r>
            <a:r>
              <a:rPr lang="en-US" dirty="0"/>
              <a:t>subthreshold </a:t>
            </a:r>
            <a:r>
              <a:rPr lang="en-US" dirty="0" err="1" smtClean="0"/>
              <a:t>sram</a:t>
            </a:r>
            <a:r>
              <a:rPr lang="en-US" dirty="0" smtClean="0"/>
              <a:t> CIRCUITS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62399" y="5032847"/>
            <a:ext cx="7197726" cy="847450"/>
          </a:xfrm>
        </p:spPr>
        <p:txBody>
          <a:bodyPr/>
          <a:lstStyle/>
          <a:p>
            <a:r>
              <a:rPr lang="en-US" dirty="0" smtClean="0"/>
              <a:t>NARAYAN AIYER VENKATESAN</a:t>
            </a:r>
          </a:p>
          <a:p>
            <a:r>
              <a:rPr lang="en-US" dirty="0" smtClean="0"/>
              <a:t>Electrical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6T SRAM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514" y="2065867"/>
            <a:ext cx="5757202" cy="418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6862" y="2065867"/>
            <a:ext cx="49454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 coupled inverters- very stable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Explicit sizing not necessary as channel length decreases to few tens of nm.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Write ability is fairly good.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problem comes during read operation.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Node that reads 0 may flip the value due to presence of leakage current.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same access transistors to read and write can severely damage cell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Unwanted power consumption due to either of the inverters being always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calculations as per supply variation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826142"/>
              </p:ext>
            </p:extLst>
          </p:nvPr>
        </p:nvGraphicFramePr>
        <p:xfrm>
          <a:off x="402464" y="2065866"/>
          <a:ext cx="5933942" cy="38026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8589"/>
                <a:gridCol w="1073848"/>
                <a:gridCol w="1234309"/>
                <a:gridCol w="1234309"/>
                <a:gridCol w="1542887"/>
              </a:tblGrid>
              <a:tr h="6325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Vdd</a:t>
                      </a:r>
                      <a:r>
                        <a:rPr lang="en-US" dirty="0" smtClean="0"/>
                        <a:t>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</a:t>
                      </a:r>
                      <a:r>
                        <a:rPr lang="en-US" dirty="0" smtClean="0"/>
                        <a:t> 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Vb</a:t>
                      </a:r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SVNM 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SINM</a:t>
                      </a:r>
                      <a:endParaRPr lang="en-US" dirty="0"/>
                    </a:p>
                  </a:txBody>
                  <a:tcPr/>
                </a:tc>
              </a:tr>
              <a:tr h="632505"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223.6294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503.8864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280.257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42.2836u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05"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74.34522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252.5551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178.2098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16.1294u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05"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34.49116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154.9077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120.41764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1.219u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05"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27.65984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103.66219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76.00235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96.00726n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05"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36.66052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54.22165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17.56113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553.1p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761" y="2032477"/>
            <a:ext cx="5452201" cy="40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Schmitt trigger based SRAM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961773"/>
            <a:ext cx="4919730" cy="4014024"/>
          </a:xfrm>
        </p:spPr>
      </p:pic>
      <p:sp>
        <p:nvSpPr>
          <p:cNvPr id="5" name="TextBox 4"/>
          <p:cNvSpPr txBox="1"/>
          <p:nvPr/>
        </p:nvSpPr>
        <p:spPr>
          <a:xfrm>
            <a:off x="5293217" y="2065867"/>
            <a:ext cx="61432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Mainly used to modulate </a:t>
            </a:r>
            <a:r>
              <a:rPr lang="en-US" dirty="0"/>
              <a:t>the </a:t>
            </a:r>
            <a:r>
              <a:rPr lang="en-US" dirty="0" smtClean="0"/>
              <a:t>switching threshold </a:t>
            </a:r>
            <a:r>
              <a:rPr lang="en-US" dirty="0"/>
              <a:t>of </a:t>
            </a:r>
            <a:r>
              <a:rPr lang="en-US" dirty="0" smtClean="0"/>
              <a:t>an inverter </a:t>
            </a:r>
            <a:r>
              <a:rPr lang="en-US" dirty="0"/>
              <a:t>depending on the direction of the </a:t>
            </a:r>
            <a:r>
              <a:rPr lang="en-US" dirty="0" smtClean="0"/>
              <a:t>input Transition.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0 to 1 input </a:t>
            </a:r>
            <a:r>
              <a:rPr lang="en-US" dirty="0"/>
              <a:t>transition, the feedback </a:t>
            </a:r>
            <a:r>
              <a:rPr lang="en-US" dirty="0" smtClean="0"/>
              <a:t>transistor tries </a:t>
            </a:r>
            <a:r>
              <a:rPr lang="en-US" dirty="0"/>
              <a:t>to preserve the logic 1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smtClean="0"/>
              <a:t>output </a:t>
            </a:r>
            <a:r>
              <a:rPr lang="en-US" dirty="0"/>
              <a:t>node </a:t>
            </a:r>
            <a:r>
              <a:rPr lang="en-US" dirty="0" smtClean="0"/>
              <a:t>by raising </a:t>
            </a:r>
            <a:r>
              <a:rPr lang="en-US" dirty="0"/>
              <a:t>the source voltage of pull-down </a:t>
            </a:r>
            <a:r>
              <a:rPr lang="en-US" dirty="0" err="1" smtClean="0"/>
              <a:t>nMOS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Since </a:t>
            </a:r>
            <a:r>
              <a:rPr lang="en-US" dirty="0"/>
              <a:t>a read-failure is </a:t>
            </a:r>
            <a:r>
              <a:rPr lang="en-US" dirty="0" smtClean="0"/>
              <a:t>initiated by </a:t>
            </a:r>
            <a:r>
              <a:rPr lang="en-US" dirty="0"/>
              <a:t>a input transition for the inverter storing logic </a:t>
            </a:r>
            <a:r>
              <a:rPr lang="en-US" dirty="0" smtClean="0"/>
              <a:t>1, higher </a:t>
            </a:r>
            <a:r>
              <a:rPr lang="en-US" dirty="0"/>
              <a:t>switching threshold with sharp transfer </a:t>
            </a:r>
            <a:r>
              <a:rPr lang="en-US" dirty="0" smtClean="0"/>
              <a:t>characteristics of </a:t>
            </a:r>
            <a:r>
              <a:rPr lang="en-US" dirty="0"/>
              <a:t>the Schmitt trigger gives robust read </a:t>
            </a:r>
            <a:r>
              <a:rPr lang="en-US" dirty="0" smtClean="0"/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 great improvement in comparison to regular 6T SRAM.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feedback mechanism present in the SRAM circuits. </a:t>
            </a:r>
            <a:r>
              <a:rPr lang="en-US" dirty="0"/>
              <a:t>This results in smooth transfer </a:t>
            </a:r>
            <a:r>
              <a:rPr lang="en-US" dirty="0" smtClean="0"/>
              <a:t>characteristics that </a:t>
            </a:r>
            <a:r>
              <a:rPr lang="en-US" dirty="0"/>
              <a:t>are essential for easy write operation.</a:t>
            </a:r>
          </a:p>
        </p:txBody>
      </p:sp>
    </p:spTree>
    <p:extLst>
      <p:ext uri="{BB962C8B-B14F-4D97-AF65-F5344CB8AC3E}">
        <p14:creationId xmlns:p14="http://schemas.microsoft.com/office/powerpoint/2010/main" val="110035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48" y="391069"/>
            <a:ext cx="10131425" cy="797299"/>
          </a:xfrm>
        </p:spPr>
        <p:txBody>
          <a:bodyPr/>
          <a:lstStyle/>
          <a:p>
            <a:r>
              <a:rPr lang="en-US" dirty="0" smtClean="0"/>
              <a:t>Schmitt trigger based SRAM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5813" y="1350807"/>
            <a:ext cx="5084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Working essentially same as Schmitt trigger discussed above.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upper feedback path to have a smooth write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read operation,  (if </a:t>
            </a:r>
            <a:r>
              <a:rPr lang="en-US" dirty="0" err="1" smtClean="0"/>
              <a:t>Vl</a:t>
            </a:r>
            <a:r>
              <a:rPr lang="en-US" dirty="0" smtClean="0"/>
              <a:t> stores 0 and </a:t>
            </a:r>
            <a:r>
              <a:rPr lang="en-US" dirty="0" err="1" smtClean="0"/>
              <a:t>Vr</a:t>
            </a:r>
            <a:r>
              <a:rPr lang="en-US" dirty="0" smtClean="0"/>
              <a:t> stores 1), if WL becomes 1, the node </a:t>
            </a:r>
            <a:r>
              <a:rPr lang="en-US" dirty="0" err="1" smtClean="0"/>
              <a:t>Vl</a:t>
            </a:r>
            <a:r>
              <a:rPr lang="en-US" dirty="0" smtClean="0"/>
              <a:t> has to be raised till the switching threshold to cause 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Meanwhile, </a:t>
            </a:r>
            <a:r>
              <a:rPr lang="en-US" dirty="0" err="1" smtClean="0"/>
              <a:t>Vr</a:t>
            </a:r>
            <a:r>
              <a:rPr lang="en-US" dirty="0" smtClean="0"/>
              <a:t> is near </a:t>
            </a:r>
            <a:r>
              <a:rPr lang="en-US" dirty="0" err="1" smtClean="0"/>
              <a:t>Vdd</a:t>
            </a:r>
            <a:r>
              <a:rPr lang="en-US" dirty="0" smtClean="0"/>
              <a:t> because of </a:t>
            </a:r>
            <a:r>
              <a:rPr lang="en-US" dirty="0" err="1" smtClean="0"/>
              <a:t>AXR.This</a:t>
            </a:r>
            <a:r>
              <a:rPr lang="en-US" dirty="0" smtClean="0"/>
              <a:t> raises the switching needed to flip NR1. Thus a strongly latched </a:t>
            </a:r>
            <a:r>
              <a:rPr lang="en-US" dirty="0" err="1" smtClean="0"/>
              <a:t>Vr</a:t>
            </a:r>
            <a:r>
              <a:rPr lang="en-US" dirty="0" smtClean="0"/>
              <a:t> does not allow </a:t>
            </a:r>
            <a:r>
              <a:rPr lang="en-US" dirty="0" err="1" smtClean="0"/>
              <a:t>Vl</a:t>
            </a:r>
            <a:r>
              <a:rPr lang="en-US" dirty="0" smtClean="0"/>
              <a:t> to raise because of this method.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0" y="1283039"/>
            <a:ext cx="4856703" cy="364956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30" y="5027279"/>
            <a:ext cx="3134162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48" y="391069"/>
            <a:ext cx="10131425" cy="797299"/>
          </a:xfrm>
        </p:spPr>
        <p:txBody>
          <a:bodyPr/>
          <a:lstStyle/>
          <a:p>
            <a:r>
              <a:rPr lang="en-US" dirty="0" smtClean="0"/>
              <a:t>Schmitt trigger based SRAM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5813" y="1350807"/>
            <a:ext cx="5084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Method of operation very similar to ST-1 circuit.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word lines, WL is always on taking care of feedback. WWL is ON during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circuit provides feedback without any chance of altering the stored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Writing happens though WWL and reading through 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AXL1 and AXR1 is OFF,  the voltage dropped across NL1 and NR1 is taken as the data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partition between read and write paths thus avoiding any chance of over writing.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" y="1350807"/>
            <a:ext cx="4878055" cy="4998478"/>
          </a:xfrm>
        </p:spPr>
      </p:pic>
    </p:spTree>
    <p:extLst>
      <p:ext uri="{BB962C8B-B14F-4D97-AF65-F5344CB8AC3E}">
        <p14:creationId xmlns:p14="http://schemas.microsoft.com/office/powerpoint/2010/main" val="427253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Schmitt trigger based SRAM design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362" y="2142067"/>
            <a:ext cx="5235843" cy="3725332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2065867"/>
            <a:ext cx="4995863" cy="38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calculations as per supply variation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13565"/>
              </p:ext>
            </p:extLst>
          </p:nvPr>
        </p:nvGraphicFramePr>
        <p:xfrm>
          <a:off x="685800" y="2141538"/>
          <a:ext cx="10131425" cy="37950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6285"/>
                <a:gridCol w="2026285"/>
                <a:gridCol w="2026285"/>
                <a:gridCol w="2026285"/>
                <a:gridCol w="2026285"/>
              </a:tblGrid>
              <a:tr h="6325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Vdd</a:t>
                      </a:r>
                      <a:r>
                        <a:rPr lang="en-US" dirty="0" smtClean="0"/>
                        <a:t>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</a:t>
                      </a:r>
                      <a:r>
                        <a:rPr lang="en-US" dirty="0" smtClean="0"/>
                        <a:t> 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Vb</a:t>
                      </a:r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SVNM 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SINM</a:t>
                      </a:r>
                      <a:endParaRPr lang="en-US" dirty="0"/>
                    </a:p>
                  </a:txBody>
                  <a:tcPr/>
                </a:tc>
              </a:tr>
              <a:tr h="632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316.3518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652.0552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335.7034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50.616u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105.4035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326.2587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220.8552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10.3307u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52.2182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205.4168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153.1986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803.94n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42.3537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131.3378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88.9841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74.8153n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51.0065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80.09247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29.08597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836.6p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4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curve for Schmitt trigger based STSRAM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98217"/>
            <a:ext cx="10131425" cy="40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22" y="540913"/>
            <a:ext cx="10131425" cy="881011"/>
          </a:xfrm>
        </p:spPr>
        <p:txBody>
          <a:bodyPr/>
          <a:lstStyle/>
          <a:p>
            <a:r>
              <a:rPr lang="en-US" dirty="0" smtClean="0"/>
              <a:t>Virtual ground based PPN ST-SRAM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2" y="1653743"/>
            <a:ext cx="4722113" cy="3649662"/>
          </a:xfrm>
        </p:spPr>
      </p:pic>
      <p:sp>
        <p:nvSpPr>
          <p:cNvPr id="5" name="TextBox 4"/>
          <p:cNvSpPr txBox="1"/>
          <p:nvPr/>
        </p:nvSpPr>
        <p:spPr>
          <a:xfrm>
            <a:off x="5975797" y="1421924"/>
            <a:ext cx="53833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Schmitt trigger based designs solve most of the read stability issues encountered in normal 6T SRAM.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inherent problem with the feedback mechanism is “</a:t>
            </a:r>
            <a:r>
              <a:rPr lang="en-US" i="1" dirty="0"/>
              <a:t>transient voltage </a:t>
            </a:r>
            <a:r>
              <a:rPr lang="en-US" i="1" dirty="0" smtClean="0"/>
              <a:t>glitch”.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Occasional but costly in terms of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That is the node storing 0 when being read can at times flip to 1 if any transistors in the feedback path do not switch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design handles the above 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PPN inverters. PQ and </a:t>
            </a:r>
            <a:r>
              <a:rPr lang="en-US" dirty="0" err="1" smtClean="0"/>
              <a:t>PQb</a:t>
            </a:r>
            <a:r>
              <a:rPr lang="en-US" dirty="0" smtClean="0"/>
              <a:t> are pseudo storage nodes whereas data is actually stored in Q and </a:t>
            </a:r>
            <a:r>
              <a:rPr lang="en-US" dirty="0" err="1" smtClean="0"/>
              <a:t>Qb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Separate discharge path for </a:t>
            </a:r>
            <a:r>
              <a:rPr lang="en-US" dirty="0" err="1" smtClean="0"/>
              <a:t>Pq</a:t>
            </a:r>
            <a:r>
              <a:rPr lang="en-US" dirty="0" smtClean="0"/>
              <a:t> and </a:t>
            </a:r>
            <a:r>
              <a:rPr lang="en-US" dirty="0" err="1" smtClean="0"/>
              <a:t>PQb</a:t>
            </a:r>
            <a:r>
              <a:rPr lang="en-US" dirty="0" smtClean="0"/>
              <a:t> with an access transistor and a NMOS.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VGND is connected to GND only during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transient glitch in the storage node is reflected in the pseudo storage nodes that discharge.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reflects in the storage nodes as well.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ground based PPN ST-SRAM design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155" y="2324053"/>
            <a:ext cx="6495238" cy="3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5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Stacked List" title="SmartArt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67500"/>
              </p:ext>
            </p:extLst>
          </p:nvPr>
        </p:nvGraphicFramePr>
        <p:xfrm>
          <a:off x="728004" y="1645531"/>
          <a:ext cx="10789275" cy="364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19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29803"/>
          </a:xfrm>
        </p:spPr>
        <p:txBody>
          <a:bodyPr/>
          <a:lstStyle/>
          <a:p>
            <a:r>
              <a:rPr lang="en-US" dirty="0" smtClean="0"/>
              <a:t>Stability calculations as per supply variation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955785"/>
              </p:ext>
            </p:extLst>
          </p:nvPr>
        </p:nvGraphicFramePr>
        <p:xfrm>
          <a:off x="505496" y="1918953"/>
          <a:ext cx="5702120" cy="35073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0424"/>
                <a:gridCol w="1140424"/>
                <a:gridCol w="1140424"/>
                <a:gridCol w="1140424"/>
                <a:gridCol w="1140424"/>
              </a:tblGrid>
              <a:tr h="6580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Vdd</a:t>
                      </a:r>
                      <a:r>
                        <a:rPr lang="en-US" dirty="0" smtClean="0"/>
                        <a:t>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</a:t>
                      </a:r>
                      <a:r>
                        <a:rPr lang="en-US" dirty="0" smtClean="0"/>
                        <a:t> 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Vb</a:t>
                      </a:r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SVNM 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SINM</a:t>
                      </a:r>
                      <a:endParaRPr lang="en-US" dirty="0"/>
                    </a:p>
                  </a:txBody>
                  <a:tcPr/>
                </a:tc>
              </a:tr>
              <a:tr h="564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223.161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677.2279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454.0669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34.29u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7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75.4197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337.6704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262.2507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6.2293u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4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35.5449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199.3686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163.8237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493.94n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4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27.1857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134.3991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107.2134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51.145n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92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29.5832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69.4812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39.898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1.33015n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98442"/>
            <a:ext cx="5542062" cy="40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results obtained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318667"/>
              </p:ext>
            </p:extLst>
          </p:nvPr>
        </p:nvGraphicFramePr>
        <p:xfrm>
          <a:off x="685800" y="2141538"/>
          <a:ext cx="4995863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8156350"/>
              </p:ext>
            </p:extLst>
          </p:nvPr>
        </p:nvGraphicFramePr>
        <p:xfrm>
          <a:off x="5821363" y="2141538"/>
          <a:ext cx="5123302" cy="372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69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762240"/>
            <a:ext cx="10131425" cy="20079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Monte Carlo Simulations for all the ST SRAM types to understand how the Ion/</a:t>
            </a:r>
            <a:r>
              <a:rPr lang="en-US" sz="2000" dirty="0" err="1" smtClean="0"/>
              <a:t>Ioff</a:t>
            </a:r>
            <a:r>
              <a:rPr lang="en-US" sz="2000" dirty="0" smtClean="0"/>
              <a:t> ratio varies in each design</a:t>
            </a:r>
          </a:p>
          <a:p>
            <a:r>
              <a:rPr lang="en-US" sz="2000" dirty="0" smtClean="0"/>
              <a:t>Performing Leakage calculations for all STSRAM designs and finding the optimum design based on leakage power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922782"/>
            <a:ext cx="461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04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91166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00767"/>
            <a:ext cx="10724881" cy="5280337"/>
          </a:xfrm>
        </p:spPr>
        <p:txBody>
          <a:bodyPr>
            <a:normAutofit/>
          </a:bodyPr>
          <a:lstStyle/>
          <a:p>
            <a:pPr lvl="0"/>
            <a:r>
              <a:rPr lang="en-US" sz="1000" dirty="0"/>
              <a:t>Benton </a:t>
            </a:r>
            <a:r>
              <a:rPr lang="en-US" sz="1000" dirty="0" err="1"/>
              <a:t>H.Calhoun</a:t>
            </a:r>
            <a:r>
              <a:rPr lang="en-US" sz="1000" dirty="0"/>
              <a:t>, “Low energy Digital circuit Design Using Sub-threshold Operation”, Massachusetts Institute of Technology, 2005</a:t>
            </a:r>
          </a:p>
          <a:p>
            <a:pPr lvl="0"/>
            <a:r>
              <a:rPr lang="en-US" sz="1000" dirty="0" err="1"/>
              <a:t>Jabulani</a:t>
            </a:r>
            <a:r>
              <a:rPr lang="en-US" sz="1000" dirty="0"/>
              <a:t> </a:t>
            </a:r>
            <a:r>
              <a:rPr lang="en-US" sz="1000" dirty="0" err="1"/>
              <a:t>Nyathi</a:t>
            </a:r>
            <a:r>
              <a:rPr lang="en-US" sz="1000" dirty="0"/>
              <a:t>, Brent </a:t>
            </a:r>
            <a:r>
              <a:rPr lang="en-US" sz="1000" dirty="0" err="1"/>
              <a:t>Bero</a:t>
            </a:r>
            <a:r>
              <a:rPr lang="en-US" sz="1000" dirty="0"/>
              <a:t> and Ryan </a:t>
            </a:r>
            <a:r>
              <a:rPr lang="en-US" sz="1000" dirty="0" err="1"/>
              <a:t>McKinlay</a:t>
            </a:r>
            <a:r>
              <a:rPr lang="en-US" sz="1000" dirty="0"/>
              <a:t>, "A Tunable Body</a:t>
            </a:r>
          </a:p>
          <a:p>
            <a:r>
              <a:rPr lang="en-US" sz="1000" dirty="0"/>
              <a:t>Biasing Scheme for Ultra-Low Power and High Speed CMOS Designs"</a:t>
            </a:r>
          </a:p>
          <a:p>
            <a:r>
              <a:rPr lang="en-US" sz="1000" dirty="0"/>
              <a:t>in International Symposium on Low Power Electronics and Design -</a:t>
            </a:r>
          </a:p>
          <a:p>
            <a:r>
              <a:rPr lang="en-US" sz="1000" dirty="0"/>
              <a:t>2006. October 4-6,2006</a:t>
            </a:r>
          </a:p>
          <a:p>
            <a:pPr lvl="0"/>
            <a:r>
              <a:rPr lang="en-US" sz="1000" dirty="0"/>
              <a:t>Ashok </a:t>
            </a:r>
            <a:r>
              <a:rPr lang="en-US" sz="1000" dirty="0" err="1"/>
              <a:t>Srivatsava</a:t>
            </a:r>
            <a:r>
              <a:rPr lang="en-US" sz="1000" dirty="0"/>
              <a:t> and Chuang Zhang, "An Adaptive Body-Bias Generator for Low Voltage CMOS VLSI </a:t>
            </a:r>
            <a:r>
              <a:rPr lang="en-US" sz="1000" dirty="0" err="1"/>
              <a:t>Circuits",International</a:t>
            </a:r>
            <a:r>
              <a:rPr lang="en-US" sz="1000" dirty="0"/>
              <a:t> Journal of Distributed Sensor Networks, 4: 213–222, 2008</a:t>
            </a:r>
          </a:p>
          <a:p>
            <a:pPr lvl="0"/>
            <a:r>
              <a:rPr lang="en-US" sz="1000" dirty="0"/>
              <a:t>Neeta </a:t>
            </a:r>
            <a:r>
              <a:rPr lang="en-US" sz="1000" dirty="0" err="1"/>
              <a:t>Pande,Rishi</a:t>
            </a:r>
            <a:r>
              <a:rPr lang="en-US" sz="1000" dirty="0"/>
              <a:t> </a:t>
            </a:r>
            <a:r>
              <a:rPr lang="en-US" sz="1000" dirty="0" err="1"/>
              <a:t>Pandel</a:t>
            </a:r>
            <a:r>
              <a:rPr lang="en-US" sz="1000" dirty="0"/>
              <a:t>, </a:t>
            </a:r>
            <a:r>
              <a:rPr lang="en-US" sz="1000" dirty="0" err="1"/>
              <a:t>Tanvi</a:t>
            </a:r>
            <a:r>
              <a:rPr lang="en-US" sz="1000" dirty="0"/>
              <a:t> Mitta, </a:t>
            </a:r>
            <a:r>
              <a:rPr lang="en-US" sz="1000" dirty="0" err="1"/>
              <a:t>Kirti</a:t>
            </a:r>
            <a:r>
              <a:rPr lang="en-US" sz="1000" dirty="0"/>
              <a:t> Gupta, "</a:t>
            </a:r>
            <a:r>
              <a:rPr lang="en-US" sz="1000" dirty="0" err="1"/>
              <a:t>Rajeshwari</a:t>
            </a:r>
            <a:r>
              <a:rPr lang="en-US" sz="1000" dirty="0"/>
              <a:t> Pandey, Ring and Coupled Ring Oscillator in Subthreshold </a:t>
            </a:r>
            <a:r>
              <a:rPr lang="en-US" sz="1000" dirty="0" err="1"/>
              <a:t>Region",Signal</a:t>
            </a:r>
            <a:r>
              <a:rPr lang="en-US" sz="1000" dirty="0"/>
              <a:t> Propagation and Computer Technology (ICSPCT), 2014 International Conference, July 2014</a:t>
            </a:r>
          </a:p>
          <a:p>
            <a:pPr lvl="0"/>
            <a:r>
              <a:rPr lang="en-US" sz="1000" dirty="0"/>
              <a:t>Roy, </a:t>
            </a:r>
            <a:r>
              <a:rPr lang="en-US" sz="1000" dirty="0" err="1"/>
              <a:t>K.,Kulkarni</a:t>
            </a:r>
            <a:r>
              <a:rPr lang="en-US" sz="1000" dirty="0"/>
              <a:t>, J.P., Circuit Res. Lab., Intel Corp., Hillsboro, OR, USA, "Ultralow-Voltage Process-Variation-Tolerant Schmitt-Trigger-Based SRAM Design" Very Large Scale Integration (VLSI) Systems, IEEE Transactions on  (Volume:20 ,  Issue: 2 ), 2012</a:t>
            </a:r>
          </a:p>
          <a:p>
            <a:pPr lvl="0"/>
            <a:r>
              <a:rPr lang="en-US" sz="1000" dirty="0"/>
              <a:t>J. P. Kulkarni, K. Kim and K. Roy, “A 160mV Robust </a:t>
            </a:r>
          </a:p>
          <a:p>
            <a:r>
              <a:rPr lang="en-US" sz="1000" dirty="0"/>
              <a:t>Schmitt Trigger based Subthreshold SRAM” IEEE Journal</a:t>
            </a:r>
          </a:p>
          <a:p>
            <a:r>
              <a:rPr lang="en-US" sz="1000" dirty="0"/>
              <a:t>of Solid State Circuits, vol. 42, no. 10, pp. 2303-2313,October 2007</a:t>
            </a:r>
          </a:p>
          <a:p>
            <a:pPr lvl="0"/>
            <a:r>
              <a:rPr lang="en-US" sz="1000" dirty="0"/>
              <a:t>J. P. Kulkarni, K. Kim and K. Roy, “Process Variation Tolerant SRAM Array for Ultra Low Voltage Applications” Design Automation Conference, 2008. DAC 2008. 45th ACM/IEEE, October 2008</a:t>
            </a:r>
          </a:p>
          <a:p>
            <a:pPr lvl="0"/>
            <a:r>
              <a:rPr lang="en-US" sz="1000" dirty="0"/>
              <a:t>Cheng-Hung Lo, Shi-Yu Huang "P-P-N Based 10T SRAM Cell for Low-Leakage and Resilient Subthreshold </a:t>
            </a:r>
            <a:r>
              <a:rPr lang="en-US" sz="1000" dirty="0" err="1"/>
              <a:t>Operation",IEEE</a:t>
            </a:r>
            <a:r>
              <a:rPr lang="en-US" sz="1000" dirty="0"/>
              <a:t> JOURNAL OF SOLID-STATE CIRCUITS, VOL. 46, NO. 3, MARCH 2011</a:t>
            </a:r>
          </a:p>
          <a:p>
            <a:pPr lvl="0"/>
            <a:r>
              <a:rPr lang="en-US" sz="1000" dirty="0"/>
              <a:t>Evelyn </a:t>
            </a:r>
            <a:r>
              <a:rPr lang="en-US" sz="1000" dirty="0" err="1"/>
              <a:t>Grossar</a:t>
            </a:r>
            <a:r>
              <a:rPr lang="en-US" sz="1000" dirty="0"/>
              <a:t>, Michele </a:t>
            </a:r>
            <a:r>
              <a:rPr lang="en-US" sz="1000" dirty="0" err="1"/>
              <a:t>Stucchi</a:t>
            </a:r>
            <a:r>
              <a:rPr lang="en-US" sz="1000" dirty="0"/>
              <a:t>, Karen </a:t>
            </a:r>
            <a:r>
              <a:rPr lang="en-US" sz="1000" dirty="0" err="1"/>
              <a:t>Maex</a:t>
            </a:r>
            <a:r>
              <a:rPr lang="en-US" sz="1000" dirty="0"/>
              <a:t>, </a:t>
            </a:r>
            <a:r>
              <a:rPr lang="en-US" sz="1000" dirty="0" err="1"/>
              <a:t>Wim</a:t>
            </a:r>
            <a:r>
              <a:rPr lang="en-US" sz="1000" dirty="0"/>
              <a:t> </a:t>
            </a:r>
            <a:r>
              <a:rPr lang="en-US" sz="1000" dirty="0" err="1"/>
              <a:t>Dehaene</a:t>
            </a:r>
            <a:r>
              <a:rPr lang="en-US" sz="1000" dirty="0"/>
              <a:t>, "Read Stability and Write-Ability Analysis of SRAM Cells for Nanometer </a:t>
            </a:r>
            <a:r>
              <a:rPr lang="en-US" sz="1000" dirty="0" err="1"/>
              <a:t>Technologies"IEEE</a:t>
            </a:r>
            <a:r>
              <a:rPr lang="en-US" sz="1000" dirty="0"/>
              <a:t> JOURNAL OF SOLID-STATE CIRCUITS, VOL. 41, NO. 11, NOVEMBER 2006</a:t>
            </a:r>
          </a:p>
        </p:txBody>
      </p:sp>
    </p:spTree>
    <p:extLst>
      <p:ext uri="{BB962C8B-B14F-4D97-AF65-F5344CB8AC3E}">
        <p14:creationId xmlns:p14="http://schemas.microsoft.com/office/powerpoint/2010/main" val="420502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subthreshold range of operation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SRAM- Very Important part of a MCU. </a:t>
            </a:r>
            <a:r>
              <a:rPr lang="en-US" dirty="0" err="1" smtClean="0"/>
              <a:t>Eg</a:t>
            </a:r>
            <a:r>
              <a:rPr lang="en-US" dirty="0" smtClean="0"/>
              <a:t>:- Some of the advanced Processors such as ARM Cortex M7 constitutes about 20-30% of the total transistor count (on average - depending on the technology used). </a:t>
            </a:r>
          </a:p>
          <a:p>
            <a:r>
              <a:rPr lang="en-US" dirty="0" smtClean="0"/>
              <a:t>Thus contributing significant energy consumption to the overall operation.</a:t>
            </a:r>
          </a:p>
          <a:p>
            <a:r>
              <a:rPr lang="en-US" dirty="0" smtClean="0"/>
              <a:t>Need ways to reduce this consumption as much as possible without compromising the stability of operation</a:t>
            </a:r>
          </a:p>
          <a:p>
            <a:r>
              <a:rPr lang="en-US" dirty="0" smtClean="0"/>
              <a:t>Development in </a:t>
            </a:r>
            <a:r>
              <a:rPr lang="en-US" dirty="0"/>
              <a:t>biomedical and Wireless sensor </a:t>
            </a:r>
            <a:r>
              <a:rPr lang="en-US" dirty="0" smtClean="0"/>
              <a:t>operation surged the need for Ultra </a:t>
            </a:r>
            <a:r>
              <a:rPr lang="en-US" dirty="0"/>
              <a:t>low </a:t>
            </a:r>
            <a:r>
              <a:rPr lang="en-US" dirty="0" smtClean="0"/>
              <a:t>power circuits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59132" y="5791200"/>
            <a:ext cx="396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ARM-Cortex M7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82" y="2141538"/>
            <a:ext cx="4366624" cy="3649662"/>
          </a:xfrm>
        </p:spPr>
      </p:pic>
    </p:spTree>
    <p:extLst>
      <p:ext uri="{BB962C8B-B14F-4D97-AF65-F5344CB8AC3E}">
        <p14:creationId xmlns:p14="http://schemas.microsoft.com/office/powerpoint/2010/main" val="20044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053" y="444566"/>
            <a:ext cx="10131425" cy="867543"/>
          </a:xfrm>
        </p:spPr>
        <p:txBody>
          <a:bodyPr/>
          <a:lstStyle/>
          <a:p>
            <a:r>
              <a:rPr lang="en-US" dirty="0" smtClean="0"/>
              <a:t>Voltage scaling – subthreshold operation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21765" y="1706951"/>
            <a:ext cx="4536751" cy="367260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83434" y="1730428"/>
            <a:ext cx="4995332" cy="36491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Voltage Scaling</a:t>
            </a:r>
          </a:p>
          <a:p>
            <a:r>
              <a:rPr lang="en-US" dirty="0" smtClean="0"/>
              <a:t>High </a:t>
            </a:r>
            <a:r>
              <a:rPr lang="en-US" dirty="0" err="1"/>
              <a:t>T</a:t>
            </a:r>
            <a:r>
              <a:rPr lang="en-US" dirty="0" err="1" smtClean="0"/>
              <a:t>ransconductance</a:t>
            </a:r>
            <a:r>
              <a:rPr lang="en-US" dirty="0" smtClean="0"/>
              <a:t> gain leading to near idea transfer characteristics</a:t>
            </a:r>
          </a:p>
          <a:p>
            <a:r>
              <a:rPr lang="en-US" dirty="0" smtClean="0"/>
              <a:t>Low input capacitance (made of </a:t>
            </a:r>
            <a:r>
              <a:rPr lang="en-US" dirty="0"/>
              <a:t>oxide </a:t>
            </a:r>
            <a:r>
              <a:rPr lang="en-US" dirty="0" smtClean="0"/>
              <a:t>capacitance, depletion capacitance, overlap capacitance and fringing capacitances</a:t>
            </a:r>
            <a:r>
              <a:rPr lang="en-US" dirty="0"/>
              <a:t> 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Total power reduces drastically. Mainly due to leakage power. Optimum operating point in ST region.</a:t>
            </a:r>
          </a:p>
          <a:p>
            <a:r>
              <a:rPr lang="en-US" dirty="0"/>
              <a:t>NEAR THRESHOLD OPERATION : 0.5V </a:t>
            </a:r>
            <a:r>
              <a:rPr lang="en-US" dirty="0">
                <a:sym typeface="Wingdings" panose="05000000000000000000" pitchFamily="2" charset="2"/>
              </a:rPr>
              <a:t> 13x IMPROVEMENT IN DYNAMIC ENERGY</a:t>
            </a:r>
          </a:p>
          <a:p>
            <a:r>
              <a:rPr lang="en-US" dirty="0">
                <a:sym typeface="Wingdings" panose="05000000000000000000" pitchFamily="2" charset="2"/>
              </a:rPr>
              <a:t>SUB THRESHOLD  OPERATION : 0.3V   36x IMPROVEMENT IN DYNAMIC ENERGY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87270" y="5379560"/>
            <a:ext cx="497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Variation of Total energy (static and dynamic) with supply voltage scaling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516735"/>
            <a:ext cx="5367269" cy="661095"/>
          </a:xfrm>
        </p:spPr>
        <p:txBody>
          <a:bodyPr/>
          <a:lstStyle/>
          <a:p>
            <a:r>
              <a:rPr lang="en-US" dirty="0" smtClean="0"/>
              <a:t>Problems with 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992" y="5200847"/>
            <a:ext cx="11596219" cy="1577806"/>
          </a:xfrm>
        </p:spPr>
        <p:txBody>
          <a:bodyPr/>
          <a:lstStyle/>
          <a:p>
            <a:r>
              <a:rPr lang="en-US" dirty="0" smtClean="0"/>
              <a:t>The output in ST circuits are very subtle. More sensitive designs needed. Much of our earlier SRAM models are for super Vth designs.</a:t>
            </a:r>
          </a:p>
          <a:p>
            <a:r>
              <a:rPr lang="en-US" dirty="0" smtClean="0"/>
              <a:t>Ion/</a:t>
            </a:r>
            <a:r>
              <a:rPr lang="en-US" dirty="0" err="1" smtClean="0"/>
              <a:t>Ioff</a:t>
            </a:r>
            <a:r>
              <a:rPr lang="en-US" dirty="0" smtClean="0"/>
              <a:t> decreases exponentially in sub threshold. High susceptibility to noise. Essentially, both Ion and </a:t>
            </a:r>
            <a:r>
              <a:rPr lang="en-US" dirty="0" err="1" smtClean="0"/>
              <a:t>Ioff</a:t>
            </a:r>
            <a:r>
              <a:rPr lang="en-US" dirty="0" smtClean="0"/>
              <a:t> are leakage currents. Performance become increasingly untrustworthy.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868" y="1487924"/>
            <a:ext cx="3218933" cy="2221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29" y="1487924"/>
            <a:ext cx="3285812" cy="257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868" y="4019082"/>
            <a:ext cx="355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representation of usage of SRAM designs with Supply voltage scaling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5332" y="4164978"/>
            <a:ext cx="328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 of Ion/</a:t>
            </a:r>
            <a:r>
              <a:rPr lang="en-US" dirty="0" err="1" smtClean="0"/>
              <a:t>Ioff</a:t>
            </a:r>
            <a:r>
              <a:rPr lang="en-US" dirty="0" smtClean="0"/>
              <a:t> ratio with voltage scaling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258" y="1177830"/>
            <a:ext cx="3648748" cy="2949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0258" y="4267066"/>
            <a:ext cx="368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and delay as a function of </a:t>
            </a:r>
            <a:r>
              <a:rPr lang="en-US" dirty="0"/>
              <a:t>s</a:t>
            </a:r>
            <a:r>
              <a:rPr lang="en-US" dirty="0" smtClean="0"/>
              <a:t>upply voltage scaling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55" y="597291"/>
            <a:ext cx="10131425" cy="413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1 : achieving STO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5" y="1158504"/>
            <a:ext cx="7220243" cy="3727939"/>
          </a:xfrm>
        </p:spPr>
      </p:pic>
      <p:sp>
        <p:nvSpPr>
          <p:cNvPr id="3" name="TextBox 2"/>
          <p:cNvSpPr txBox="1"/>
          <p:nvPr/>
        </p:nvSpPr>
        <p:spPr>
          <a:xfrm>
            <a:off x="8113691" y="1522000"/>
            <a:ext cx="3400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MAIN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Ring oscillator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bit counter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 flip flops for shifting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8:1 MUX using transmission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4" y="4886443"/>
            <a:ext cx="7220243" cy="1800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1115" y="4043966"/>
            <a:ext cx="32325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Varying reference _clock time period decides the sampling.</a:t>
            </a:r>
          </a:p>
          <a:p>
            <a:endParaRPr lang="en-US" dirty="0"/>
          </a:p>
          <a:p>
            <a:r>
              <a:rPr lang="en-US" dirty="0" smtClean="0"/>
              <a:t>This decides the value till which the counter can reach</a:t>
            </a:r>
          </a:p>
          <a:p>
            <a:endParaRPr lang="en-US" dirty="0"/>
          </a:p>
          <a:p>
            <a:r>
              <a:rPr lang="en-US" dirty="0" smtClean="0"/>
              <a:t>Sampling simultaneously achieves shifting the outputs to MUX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02" y="1481473"/>
            <a:ext cx="6400799" cy="409508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350553"/>
              </p:ext>
            </p:extLst>
          </p:nvPr>
        </p:nvGraphicFramePr>
        <p:xfrm>
          <a:off x="851194" y="1497119"/>
          <a:ext cx="3643533" cy="35731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511"/>
                <a:gridCol w="1214511"/>
                <a:gridCol w="1214511"/>
              </a:tblGrid>
              <a:tr h="714639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Period 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Vbias</a:t>
                      </a:r>
                      <a:r>
                        <a:rPr lang="en-US" dirty="0" smtClean="0"/>
                        <a:t> (V)</a:t>
                      </a:r>
                      <a:endParaRPr lang="en-US" dirty="0"/>
                    </a:p>
                  </a:txBody>
                  <a:tcPr/>
                </a:tc>
              </a:tr>
              <a:tr h="714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/>
                </a:tc>
              </a:tr>
              <a:tr h="714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74.07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/>
                </a:tc>
              </a:tr>
              <a:tr h="714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64.51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/>
                </a:tc>
              </a:tr>
              <a:tr h="714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1522" y="656031"/>
            <a:ext cx="356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vs Biasing using above circuit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1633" y="794530"/>
            <a:ext cx="394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Incrementing Counter value for 13.5ns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40" y="523276"/>
            <a:ext cx="4995862" cy="2936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39" y="3704358"/>
            <a:ext cx="5121511" cy="2936265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9053440"/>
              </p:ext>
            </p:extLst>
          </p:nvPr>
        </p:nvGraphicFramePr>
        <p:xfrm>
          <a:off x="6671255" y="600549"/>
          <a:ext cx="4973029" cy="578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304" y="1223493"/>
            <a:ext cx="83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</a:t>
            </a:r>
          </a:p>
          <a:p>
            <a:r>
              <a:rPr lang="en-US" dirty="0" smtClean="0"/>
              <a:t>15.5ns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303" y="4247882"/>
            <a:ext cx="83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</a:t>
            </a:r>
          </a:p>
          <a:p>
            <a:r>
              <a:rPr lang="en-US" dirty="0" smtClean="0"/>
              <a:t>20ns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1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Analysis of ST-SRAM circuits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Compare the existing SRAM models with an Virtual Ground based PPN design.</a:t>
            </a:r>
          </a:p>
          <a:p>
            <a:r>
              <a:rPr lang="en-US" sz="2000" dirty="0" smtClean="0"/>
              <a:t>The proposed design overcomes most of the design faults of the previous generation</a:t>
            </a:r>
          </a:p>
          <a:p>
            <a:r>
              <a:rPr lang="en-US" sz="2000" dirty="0" smtClean="0"/>
              <a:t>Analysis is mainly based on N stability curves</a:t>
            </a:r>
          </a:p>
          <a:p>
            <a:r>
              <a:rPr lang="en-US" sz="2000" dirty="0" smtClean="0"/>
              <a:t>Future works based on </a:t>
            </a:r>
            <a:r>
              <a:rPr lang="en-US" sz="2000" dirty="0" err="1" smtClean="0"/>
              <a:t>MonteCarlo</a:t>
            </a:r>
            <a:r>
              <a:rPr lang="en-US" sz="2000" dirty="0" smtClean="0"/>
              <a:t> Simulations for all the discussed models</a:t>
            </a:r>
          </a:p>
          <a:p>
            <a:r>
              <a:rPr lang="en-US" sz="2000" dirty="0" smtClean="0"/>
              <a:t>Analysis of how Leakage power varies for these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cess05_16x9.potx" id="{FADABB2A-2F99-4A36-956B-A678F98B1068}" vid="{5D5F0D11-581F-4800-9868-3490867FC38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BBF22D-66D4-4DFA-BB57-5E1B7C8137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1470</Words>
  <Application>Microsoft Office PowerPoint</Application>
  <PresentationFormat>Widescreen</PresentationFormat>
  <Paragraphs>236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Mincho</vt:lpstr>
      <vt:lpstr>Arial</vt:lpstr>
      <vt:lpstr>Calibri</vt:lpstr>
      <vt:lpstr>Calibri Light</vt:lpstr>
      <vt:lpstr>Cambria</vt:lpstr>
      <vt:lpstr>Times New Roman</vt:lpstr>
      <vt:lpstr>Wingdings</vt:lpstr>
      <vt:lpstr>Celestial</vt:lpstr>
      <vt:lpstr>Stability Analysis of CMOS BASED subthreshold sram CIRCUITS</vt:lpstr>
      <vt:lpstr>PowerPoint Presentation</vt:lpstr>
      <vt:lpstr>Need for subthreshold range of operation</vt:lpstr>
      <vt:lpstr>Voltage scaling – subthreshold operation</vt:lpstr>
      <vt:lpstr>Problems with ST design</vt:lpstr>
      <vt:lpstr>Phase 1 : achieving STO</vt:lpstr>
      <vt:lpstr>PowerPoint Presentation</vt:lpstr>
      <vt:lpstr>PowerPoint Presentation</vt:lpstr>
      <vt:lpstr>Phase 2: Analysis of ST-SRAM circuits</vt:lpstr>
      <vt:lpstr>SIMPLE 6T SRAM</vt:lpstr>
      <vt:lpstr>Stability calculations as per supply variation</vt:lpstr>
      <vt:lpstr>Schmitt trigger based SRAM design</vt:lpstr>
      <vt:lpstr>Schmitt trigger based SRAM design</vt:lpstr>
      <vt:lpstr>Schmitt trigger based SRAM design</vt:lpstr>
      <vt:lpstr>Schmitt trigger based SRAM design</vt:lpstr>
      <vt:lpstr>Stability calculations as per supply variation</vt:lpstr>
      <vt:lpstr>N curve for Schmitt trigger based STSRAM</vt:lpstr>
      <vt:lpstr>Virtual ground based PPN ST-SRAM Design</vt:lpstr>
      <vt:lpstr>Virtual ground based PPN ST-SRAM design</vt:lpstr>
      <vt:lpstr>Stability calculations as per supply variation</vt:lpstr>
      <vt:lpstr>Analysis of results obtained</vt:lpstr>
      <vt:lpstr>Future work</vt:lpstr>
      <vt:lpstr>references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2015-05-05T05:16:33Z</dcterms:created>
  <dcterms:modified xsi:type="dcterms:W3CDTF">2015-05-06T21:04:13Z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TC040015049991</vt:lpwstr>
  </property>
</Properties>
</file>