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06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103" d="100"/>
          <a:sy n="103" d="100"/>
        </p:scale>
        <p:origin x="-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</a:t>
            </a:r>
            <a:r>
              <a:rPr lang="en-US" smtClean="0"/>
              <a:t>Spring</a:t>
            </a:r>
            <a:r>
              <a:rPr lang="en-US" baseline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one (or more) data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item(s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~2 weeks</a:t>
            </a:r>
          </a:p>
          <a:p>
            <a:r>
              <a:rPr lang="en-US" dirty="0" smtClean="0"/>
              <a:t>(In class) Midterm on Wednesday (3/12)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ring</a:t>
            </a: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223597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069609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107709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107709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491884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4874597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257309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184034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219209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027122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107709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2712422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491884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dirty="0" smtClean="0"/>
              <a:t>Maps 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successor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1336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3784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0940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49371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2860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45132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3197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1717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3860800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325687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286000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363787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170237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430712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4770437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091112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3668712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5551487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0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</a:t>
            </a:r>
            <a:r>
              <a:rPr lang="en-US" smtClean="0">
                <a:solidFill>
                  <a:srgbClr val="0000FF"/>
                </a:solidFill>
              </a:rPr>
              <a:t>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533400" y="1905000"/>
          <a:ext cx="8183880" cy="3094038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798369"/>
                <a:gridCol w="224144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18680</TotalTime>
  <Pages>12</Pages>
  <Words>1302</Words>
  <Application>Microsoft Macintosh PowerPoint</Application>
  <PresentationFormat>Letter Paper (8.5x11 in)</PresentationFormat>
  <Paragraphs>283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Hashing?</vt:lpstr>
      <vt:lpstr>Using Basic Hashing?</vt:lpstr>
      <vt:lpstr>CSE 486/586 Administrivia</vt:lpstr>
      <vt:lpstr>Chord DHT</vt:lpstr>
      <vt:lpstr>Chord: Consistent Hashing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758</cp:revision>
  <cp:lastPrinted>2013-02-20T18:53:10Z</cp:lastPrinted>
  <dcterms:created xsi:type="dcterms:W3CDTF">2012-02-10T21:33:39Z</dcterms:created>
  <dcterms:modified xsi:type="dcterms:W3CDTF">2014-02-24T16:06:11Z</dcterms:modified>
  <cp:category/>
</cp:coreProperties>
</file>