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7"/>
  </p:notesMasterIdLst>
  <p:handoutMasterIdLst>
    <p:handoutMasterId r:id="rId8"/>
  </p:handoutMasterIdLst>
  <p:sldIdLst>
    <p:sldId id="322" r:id="rId3"/>
    <p:sldId id="347" r:id="rId4"/>
    <p:sldId id="348" r:id="rId5"/>
    <p:sldId id="349" r:id="rId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93" d="100"/>
          <a:sy n="93" d="100"/>
        </p:scale>
        <p:origin x="-15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Android Programming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Three components of running an Android app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OS responsibilities</a:t>
            </a:r>
          </a:p>
          <a:p>
            <a:pPr lvl="1"/>
            <a:r>
              <a:rPr lang="en-US" dirty="0" smtClean="0"/>
              <a:t>App responsibilities</a:t>
            </a:r>
          </a:p>
          <a:p>
            <a:pPr lvl="1"/>
            <a:r>
              <a:rPr lang="en-US" dirty="0" err="1" smtClean="0"/>
              <a:t>AndroidManifest.xml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OS responsibilities?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Event delivery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callback calls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App responsibilities?</a:t>
            </a:r>
          </a:p>
          <a:p>
            <a:pPr lvl="1"/>
            <a:r>
              <a:rPr lang="en-US" dirty="0" smtClean="0"/>
              <a:t>Implementing </a:t>
            </a:r>
            <a:r>
              <a:rPr lang="en-US" dirty="0" smtClean="0">
                <a:solidFill>
                  <a:srgbClr val="FF0000"/>
                </a:solidFill>
              </a:rPr>
              <a:t>callbacks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the app logic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AndroidManifest.xml</a:t>
            </a:r>
            <a:r>
              <a:rPr lang="en-US" dirty="0" smtClean="0">
                <a:solidFill>
                  <a:srgbClr val="0000FF"/>
                </a:solidFill>
              </a:rPr>
              <a:t>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Declare</a:t>
            </a:r>
            <a:r>
              <a:rPr lang="en-US" dirty="0" smtClean="0"/>
              <a:t> its capabilities (e.g., permissions)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Register</a:t>
            </a:r>
            <a:r>
              <a:rPr lang="en-US" dirty="0" smtClean="0"/>
              <a:t> callbacks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Componentized app logic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212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code example</a:t>
            </a:r>
          </a:p>
          <a:p>
            <a:r>
              <a:rPr lang="en-US" dirty="0" err="1" smtClean="0"/>
              <a:t>setContentView</a:t>
            </a:r>
            <a:r>
              <a:rPr lang="en-US" dirty="0" smtClean="0"/>
              <a:t>()</a:t>
            </a:r>
          </a:p>
          <a:p>
            <a:r>
              <a:rPr lang="en-US" dirty="0" err="1" smtClean="0"/>
              <a:t>findViewById</a:t>
            </a:r>
            <a:r>
              <a:rPr lang="en-US" dirty="0" smtClean="0"/>
              <a:t>(), the R class, and layouts</a:t>
            </a:r>
          </a:p>
          <a:p>
            <a:r>
              <a:rPr lang="en-US" dirty="0" err="1" smtClean="0"/>
              <a:t>EditText.</a:t>
            </a:r>
            <a:r>
              <a:rPr lang="en-US" dirty="0" err="1" smtClean="0"/>
              <a:t>setOnKeyListener</a:t>
            </a:r>
            <a:r>
              <a:rPr lang="en-US" dirty="0" smtClean="0"/>
              <a:t>() &amp; </a:t>
            </a:r>
            <a:r>
              <a:rPr lang="en-US" dirty="0" err="1" smtClean="0"/>
              <a:t>OnKeyListener</a:t>
            </a:r>
            <a:r>
              <a:rPr lang="en-US" dirty="0" smtClean="0"/>
              <a:t>()</a:t>
            </a:r>
          </a:p>
          <a:p>
            <a:r>
              <a:rPr lang="en-US" dirty="0" smtClean="0"/>
              <a:t>Displaying text on a </a:t>
            </a:r>
            <a:r>
              <a:rPr lang="en-US" dirty="0" err="1" smtClean="0"/>
              <a:t>TextView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64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 2 will be out soon.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8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12055</TotalTime>
  <Pages>12</Pages>
  <Words>136</Words>
  <Application>Microsoft Macintosh PowerPoint</Application>
  <PresentationFormat>Letter Paper (8.5x11 in)</PresentationFormat>
  <Paragraphs>32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CS252-template</vt:lpstr>
      <vt:lpstr>Office Theme</vt:lpstr>
      <vt:lpstr>CSE 486/586 Distributed Systems Android Programming --- 2</vt:lpstr>
      <vt:lpstr>Recap</vt:lpstr>
      <vt:lpstr>Today</vt:lpstr>
      <vt:lpstr>CSE 486/586 Administrivia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503</cp:revision>
  <cp:lastPrinted>2015-02-02T20:19:50Z</cp:lastPrinted>
  <dcterms:created xsi:type="dcterms:W3CDTF">2012-01-24T14:36:56Z</dcterms:created>
  <dcterms:modified xsi:type="dcterms:W3CDTF">2015-02-06T16:26:00Z</dcterms:modified>
  <cp:category/>
</cp:coreProperties>
</file>