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2" r:id="rId4"/>
    <p:sldId id="733" r:id="rId5"/>
    <p:sldId id="669" r:id="rId6"/>
    <p:sldId id="689" r:id="rId7"/>
    <p:sldId id="690" r:id="rId8"/>
    <p:sldId id="691" r:id="rId9"/>
    <p:sldId id="692" r:id="rId10"/>
    <p:sldId id="693" r:id="rId11"/>
    <p:sldId id="697" r:id="rId12"/>
    <p:sldId id="698" r:id="rId13"/>
    <p:sldId id="710" r:id="rId14"/>
    <p:sldId id="687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1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</a:t>
            </a:r>
            <a:r>
              <a:rPr lang="en-US" smtClean="0"/>
              <a:t>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(pessimistic!).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</a:t>
            </a:r>
            <a:r>
              <a:rPr lang="en-US" dirty="0" smtClean="0"/>
              <a:t>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 of transactions?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Delay </a:t>
            </a:r>
            <a:r>
              <a:rPr lang="en-US" i="1" dirty="0">
                <a:solidFill>
                  <a:srgbClr val="FF0000"/>
                </a:solidFill>
              </a:rPr>
              <a:t>both their read and write operations </a:t>
            </a:r>
            <a:r>
              <a:rPr lang="en-US" dirty="0"/>
              <a:t>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Two phase locking?</a:t>
            </a:r>
          </a:p>
          <a:p>
            <a:pPr lvl="1"/>
            <a:r>
              <a:rPr lang="en-US" dirty="0" smtClean="0"/>
              <a:t>Growing phase</a:t>
            </a:r>
          </a:p>
          <a:p>
            <a:pPr lvl="1"/>
            <a:r>
              <a:rPr lang="en-US" dirty="0" smtClean="0"/>
              <a:t>Shrinking phase</a:t>
            </a:r>
          </a:p>
          <a:p>
            <a:r>
              <a:rPr lang="en-US" dirty="0" smtClean="0"/>
              <a:t>Strict two phase locking?</a:t>
            </a:r>
          </a:p>
          <a:p>
            <a:pPr lvl="1"/>
            <a:r>
              <a:rPr lang="en-US" dirty="0" smtClean="0"/>
              <a:t>Release locks only at either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4/11 (Friday)</a:t>
            </a:r>
          </a:p>
          <a:p>
            <a:r>
              <a:rPr lang="en-US" dirty="0" smtClean="0"/>
              <a:t>Midterm: Next Monday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</a:t>
            </a:r>
            <a:r>
              <a:rPr lang="en-US" dirty="0" err="1" smtClean="0">
                <a:latin typeface="Arial" pitchFamily="-1" charset="0"/>
              </a:rPr>
              <a:t>closeTransaction</a:t>
            </a:r>
            <a:r>
              <a:rPr lang="en-US" dirty="0" smtClean="0">
                <a:latin typeface="Arial" pitchFamily="-1" charset="0"/>
              </a:rPr>
              <a:t>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Doesn’t work when a participant crashes before receiving </a:t>
            </a:r>
            <a:r>
              <a:rPr lang="en-US" smtClean="0">
                <a:latin typeface="Arial" pitchFamily="-1" charset="0"/>
              </a:rPr>
              <a:t>this message.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not allow participant to abort the transaction, e.g., under deadlock.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25540</TotalTime>
  <Pages>12</Pages>
  <Words>743</Words>
  <Application>Microsoft Macintosh PowerPoint</Application>
  <PresentationFormat>Letter Paper (8.5x11 in)</PresentationFormat>
  <Paragraphs>176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1073</cp:revision>
  <cp:lastPrinted>2013-03-20T17:36:15Z</cp:lastPrinted>
  <dcterms:created xsi:type="dcterms:W3CDTF">2012-03-19T17:30:09Z</dcterms:created>
  <dcterms:modified xsi:type="dcterms:W3CDTF">2015-03-29T19:13:34Z</dcterms:modified>
  <cp:category/>
</cp:coreProperties>
</file>