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90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19" r:id="rId14"/>
    <p:sldId id="906" r:id="rId15"/>
    <p:sldId id="907" r:id="rId16"/>
    <p:sldId id="908" r:id="rId17"/>
    <p:sldId id="909" r:id="rId18"/>
    <p:sldId id="911" r:id="rId19"/>
    <p:sldId id="912" r:id="rId20"/>
    <p:sldId id="913" r:id="rId21"/>
    <p:sldId id="914" r:id="rId22"/>
    <p:sldId id="915" r:id="rId23"/>
    <p:sldId id="916" r:id="rId24"/>
    <p:sldId id="917" r:id="rId25"/>
    <p:sldId id="918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</a:t>
            </a:r>
            <a:r>
              <a:rPr lang="en-US" dirty="0" smtClean="0"/>
              <a:t>due next </a:t>
            </a:r>
            <a:r>
              <a:rPr lang="en-US" dirty="0" smtClean="0"/>
              <a:t>week</a:t>
            </a:r>
          </a:p>
          <a:p>
            <a:pPr lvl="1"/>
            <a:r>
              <a:rPr lang="en-US" dirty="0"/>
              <a:t>Best practices once again</a:t>
            </a:r>
          </a:p>
          <a:p>
            <a:pPr lvl="1"/>
            <a:r>
              <a:rPr lang="en-US" dirty="0"/>
              <a:t>Windows problem (not being able to run the grader)</a:t>
            </a:r>
          </a:p>
          <a:p>
            <a:pPr lvl="1"/>
            <a:r>
              <a:rPr lang="en-US" dirty="0"/>
              <a:t>Grader is a black box testing. Grader generates a general error statement. You need to test it on your own.</a:t>
            </a:r>
          </a:p>
          <a:p>
            <a:pPr lvl="1"/>
            <a:r>
              <a:rPr lang="en-US" dirty="0" smtClean="0"/>
              <a:t>More notes in the project spec</a:t>
            </a:r>
          </a:p>
          <a:p>
            <a:r>
              <a:rPr lang="en-US" dirty="0" smtClean="0"/>
              <a:t>Recitations for undergrads</a:t>
            </a:r>
          </a:p>
          <a:p>
            <a:pPr lvl="1"/>
            <a:r>
              <a:rPr lang="en-US" dirty="0" smtClean="0"/>
              <a:t>Today and next Monday</a:t>
            </a:r>
            <a:endParaRPr lang="en-US" dirty="0" smtClean="0"/>
          </a:p>
          <a:p>
            <a:r>
              <a:rPr lang="en-US" dirty="0" smtClean="0"/>
              <a:t>Midterm: 3/11 (Wednesday) in class</a:t>
            </a:r>
          </a:p>
          <a:p>
            <a:pPr lvl="1"/>
            <a:r>
              <a:rPr lang="en-US" dirty="0" smtClean="0"/>
              <a:t>Multiple choices</a:t>
            </a:r>
          </a:p>
          <a:p>
            <a:pPr lvl="1"/>
            <a:r>
              <a:rPr lang="en-US" dirty="0" smtClean="0"/>
              <a:t>Everything </a:t>
            </a:r>
            <a:r>
              <a:rPr lang="en-US" dirty="0" smtClean="0"/>
              <a:t>up to </a:t>
            </a:r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Lecture slides are enough.</a:t>
            </a:r>
          </a:p>
          <a:p>
            <a:pPr lvl="1"/>
            <a:r>
              <a:rPr lang="en-US" dirty="0" smtClean="0"/>
              <a:t>Cheat sheet allowed (1-page, letter-sized, front-and-back)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  <a:p>
            <a:r>
              <a:rPr lang="en-US" dirty="0" smtClean="0"/>
              <a:t>Ring-based</a:t>
            </a:r>
          </a:p>
          <a:p>
            <a:r>
              <a:rPr lang="en-US" dirty="0" err="1" smtClean="0"/>
              <a:t>Ricart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Agrawala’s</a:t>
            </a:r>
            <a:endParaRPr lang="en-US" dirty="0" smtClean="0"/>
          </a:p>
          <a:p>
            <a:r>
              <a:rPr lang="en-US" dirty="0" err="1" smtClean="0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scenario?</a:t>
            </a:r>
          </a:p>
          <a:p>
            <a:r>
              <a:rPr lang="en-US" dirty="0" smtClean="0"/>
              <a:t>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scenario?</a:t>
            </a:r>
          </a:p>
          <a:p>
            <a:r>
              <a:rPr lang="en-US" dirty="0" smtClean="0"/>
              <a:t>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</a:t>
            </a:r>
            <a:r>
              <a:rPr lang="en-US" smtClean="0"/>
              <a:t>+ 3T</a:t>
            </a:r>
            <a:r>
              <a:rPr lang="en-US" baseline="-25000" smtClean="0"/>
              <a:t>process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sometimes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algorithms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</a:t>
            </a:r>
            <a:r>
              <a:rPr lang="en-US" dirty="0" smtClean="0"/>
              <a:t>should </a:t>
            </a:r>
            <a:r>
              <a:rPr lang="en-US" smtClean="0"/>
              <a:t>ideally guarantee </a:t>
            </a:r>
            <a:r>
              <a:rPr lang="en-US" dirty="0" smtClean="0"/>
              <a:t>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25890</TotalTime>
  <Pages>12</Pages>
  <Words>1613</Words>
  <Application>Microsoft Macintosh PowerPoint</Application>
  <PresentationFormat>Letter Paper (8.5x11 in)</PresentationFormat>
  <Paragraphs>427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908</cp:revision>
  <cp:lastPrinted>2014-03-05T16:34:41Z</cp:lastPrinted>
  <dcterms:created xsi:type="dcterms:W3CDTF">2012-02-27T16:04:57Z</dcterms:created>
  <dcterms:modified xsi:type="dcterms:W3CDTF">2016-03-04T16:37:11Z</dcterms:modified>
  <cp:category/>
</cp:coreProperties>
</file>