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823" r:id="rId4"/>
    <p:sldId id="824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46" r:id="rId14"/>
    <p:sldId id="833" r:id="rId15"/>
    <p:sldId id="834" r:id="rId16"/>
    <p:sldId id="835" r:id="rId17"/>
    <p:sldId id="844" r:id="rId18"/>
    <p:sldId id="845" r:id="rId19"/>
    <p:sldId id="843" r:id="rId20"/>
    <p:sldId id="842" r:id="rId21"/>
    <p:sldId id="777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5" d="100"/>
          <a:sy n="85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is due in ~2 weeks.</a:t>
            </a:r>
          </a:p>
          <a:p>
            <a:r>
              <a:rPr lang="en-US" dirty="0" smtClean="0"/>
              <a:t>PA1 grades are posted.</a:t>
            </a:r>
          </a:p>
          <a:p>
            <a:r>
              <a:rPr lang="en-US" dirty="0" smtClean="0"/>
              <a:t>PA2-A grading is in progress.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Quick spread</a:t>
            </a:r>
          </a:p>
          <a:p>
            <a:r>
              <a:rPr lang="en-US" dirty="0" smtClean="0"/>
              <a:t>Highly fault-tolerant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Analysis from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)), 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be small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numbers independent of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i="1" dirty="0" smtClean="0">
                <a:latin typeface="Arial" charset="0"/>
                <a:ea typeface="ＭＳ Ｐゴシック" charset="0"/>
              </a:rPr>
              <a:t>.g</a:t>
            </a:r>
            <a:r>
              <a:rPr lang="en-US" i="1" dirty="0">
                <a:latin typeface="Arial" charset="0"/>
                <a:ea typeface="ＭＳ Ｐゴシック" charset="0"/>
              </a:rPr>
              <a:t>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c*log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 smtClean="0">
                <a:latin typeface="Arial" charset="0"/>
                <a:ea typeface="ＭＳ Ｐゴシック" charset="0"/>
              </a:rPr>
              <a:t>c*b*log</a:t>
            </a:r>
            <a:r>
              <a:rPr lang="en-US" i="1" dirty="0">
                <a:latin typeface="Arial" charset="0"/>
                <a:ea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</a:t>
            </a:r>
            <a:r>
              <a:rPr lang="en-US" dirty="0" smtClean="0">
                <a:latin typeface="Arial" charset="0"/>
                <a:ea typeface="ＭＳ Ｐゴシック" charset="0"/>
              </a:rPr>
              <a:t>]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</a:t>
            </a:r>
            <a:r>
              <a:rPr lang="en-US" dirty="0" smtClean="0">
                <a:latin typeface="Arial" charset="0"/>
                <a:ea typeface="ＭＳ Ｐゴシック" charset="0"/>
              </a:rPr>
              <a:t>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 Internet worm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Each process sends out heartbeats to every 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Con: Slow process/link causes 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Gossip-Style 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What if an entry pointing to a failed process is deleted right after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 seconds?</a:t>
            </a: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smtClean="0">
              <a:latin typeface="Arial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 smtClean="0">
                <a:latin typeface="Arial" charset="0"/>
                <a:ea typeface="굴림" charset="0"/>
                <a:cs typeface="굴림" charset="0"/>
              </a:rPr>
              <a:t>fail</a:t>
            </a:r>
          </a:p>
          <a:p>
            <a:pPr eaLnBrk="1" hangingPunct="1"/>
            <a:r>
              <a:rPr lang="en-US" altLang="ko-KR" smtClean="0">
                <a:latin typeface="Arial" charset="0"/>
                <a:ea typeface="굴림" charset="0"/>
                <a:cs typeface="굴림" charset="0"/>
              </a:rPr>
              <a:t>Ignore gossips for failed members </a:t>
            </a:r>
          </a:p>
          <a:p>
            <a:pPr lvl="1" eaLnBrk="1" hangingPunct="1"/>
            <a:r>
              <a:rPr lang="en-US" altLang="ko-KR" smtClean="0">
                <a:solidFill>
                  <a:schemeClr val="accent2"/>
                </a:solidFill>
                <a:latin typeface="Arial" charset="0"/>
                <a:ea typeface="굴림" charset="0"/>
                <a:cs typeface="굴림" charset="0"/>
              </a:rPr>
              <a:t>Don’t include failed members in go-               -ssip messages</a:t>
            </a:r>
          </a:p>
          <a:p>
            <a:pPr eaLnBrk="1" hangingPunct="1"/>
            <a:endParaRPr lang="en-US" altLang="ko-KR" baseline="-25000" dirty="0">
              <a:latin typeface="Arial" charset="0"/>
              <a:ea typeface="굴림" charset="0"/>
              <a:cs typeface="굴림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1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  <p:extLst>
      <p:ext uri="{BB962C8B-B14F-4D97-AF65-F5344CB8AC3E}">
        <p14:creationId xmlns:p14="http://schemas.microsoft.com/office/powerpoint/2010/main" val="74204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replication vs. lazy replication</a:t>
            </a:r>
          </a:p>
          <a:p>
            <a:pPr lvl="1"/>
            <a:r>
              <a:rPr lang="en-US" dirty="0" smtClean="0"/>
              <a:t>Lazy replication propagates updates in the background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One strategy for lazy replication</a:t>
            </a:r>
          </a:p>
          <a:p>
            <a:pPr lvl="1"/>
            <a:r>
              <a:rPr lang="en-US" dirty="0" smtClean="0"/>
              <a:t>High-level of fault-tolerance &amp; quick spread</a:t>
            </a:r>
          </a:p>
          <a:p>
            <a:r>
              <a:rPr lang="en-US" dirty="0" smtClean="0"/>
              <a:t>Another use case for gossiping</a:t>
            </a:r>
          </a:p>
          <a:p>
            <a:pPr lvl="1"/>
            <a:r>
              <a:rPr lang="en-US" smtClean="0"/>
              <a:t>Failure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Stronger guarantees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tree-based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27506</TotalTime>
  <Pages>12</Pages>
  <Words>775</Words>
  <Application>Microsoft Macintosh PowerPoint</Application>
  <PresentationFormat>Letter Paper (8.5x11 in)</PresentationFormat>
  <Paragraphs>249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CS252-template</vt:lpstr>
      <vt:lpstr>Office Theme</vt:lpstr>
      <vt:lpstr>Equation</vt:lpstr>
      <vt:lpstr>CSE 486/586 Distributed Systems Gossiping</vt:lpstr>
      <vt:lpstr>Revisiting Multicast</vt:lpstr>
      <vt:lpstr>Fault-Tolerance and Scalability</vt:lpstr>
      <vt:lpstr>B-Multicast</vt:lpstr>
      <vt:lpstr>R-Multicast</vt:lpstr>
      <vt:lpstr>Any Other?</vt:lpstr>
      <vt:lpstr>Another Approach</vt:lpstr>
      <vt:lpstr>Another Approach</vt:lpstr>
      <vt:lpstr>Another Approach</vt:lpstr>
      <vt:lpstr>Another Approach</vt:lpstr>
      <vt:lpstr>“Gossip” (or “Epidemic”) Multicast</vt:lpstr>
      <vt:lpstr>CSE 486/586 Administrivia</vt:lpstr>
      <vt:lpstr>Properties</vt:lpstr>
      <vt:lpstr>Fault-Tolerance</vt:lpstr>
      <vt:lpstr>Fault-Tolerance</vt:lpstr>
      <vt:lpstr>Using Gossip for Failure Detection: Gossip-style Heartbeating</vt:lpstr>
      <vt:lpstr>Gossip-Style Failure Detection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1196</cp:revision>
  <cp:lastPrinted>2017-03-01T16:30:07Z</cp:lastPrinted>
  <dcterms:created xsi:type="dcterms:W3CDTF">2012-03-21T04:48:11Z</dcterms:created>
  <dcterms:modified xsi:type="dcterms:W3CDTF">2017-03-01T16:42:11Z</dcterms:modified>
  <cp:category/>
</cp:coreProperties>
</file>