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823" r:id="rId4"/>
    <p:sldId id="824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46" r:id="rId14"/>
    <p:sldId id="833" r:id="rId15"/>
    <p:sldId id="834" r:id="rId16"/>
    <p:sldId id="835" r:id="rId17"/>
    <p:sldId id="844" r:id="rId18"/>
    <p:sldId id="845" r:id="rId19"/>
    <p:sldId id="843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4" autoAdjust="0"/>
    <p:restoredTop sz="80167" autoAdjust="0"/>
  </p:normalViewPr>
  <p:slideViewPr>
    <p:cSldViewPr>
      <p:cViewPr varScale="1">
        <p:scale>
          <a:sx n="81" d="100"/>
          <a:sy n="81" d="100"/>
        </p:scale>
        <p:origin x="19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times are used </a:t>
            </a:r>
            <a:r>
              <a:rPr lang="en-US"/>
              <a:t>to detect </a:t>
            </a:r>
            <a:r>
              <a:rPr lang="en-US" dirty="0"/>
              <a:t>time-outs.</a:t>
            </a:r>
          </a:p>
        </p:txBody>
      </p:sp>
    </p:spTree>
    <p:extLst>
      <p:ext uri="{BB962C8B-B14F-4D97-AF65-F5344CB8AC3E}">
        <p14:creationId xmlns:p14="http://schemas.microsoft.com/office/powerpoint/2010/main" val="391163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/>
            </a:br>
            <a:r>
              <a:rPr lang="en-US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“Gossip” (or “Epidemic”)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is due in ~2 weeks.</a:t>
            </a:r>
          </a:p>
          <a:p>
            <a:pPr lvl="1"/>
            <a:r>
              <a:rPr lang="en-US" dirty="0"/>
              <a:t>Please start now!</a:t>
            </a:r>
          </a:p>
          <a:p>
            <a:pPr lvl="1"/>
            <a:r>
              <a:rPr lang="en-US" dirty="0"/>
              <a:t>This is when some people seriously consider code-copying.</a:t>
            </a:r>
          </a:p>
          <a:p>
            <a:r>
              <a:rPr lang="en-US" dirty="0"/>
              <a:t>PA1 grades are posted.</a:t>
            </a:r>
          </a:p>
          <a:p>
            <a:r>
              <a:rPr lang="en-US" dirty="0"/>
              <a:t>PA2-A grading is in progress.</a:t>
            </a:r>
          </a:p>
          <a:p>
            <a:r>
              <a:rPr lang="en-US" dirty="0"/>
              <a:t>Undergrads: we will have recitations this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Lightweight</a:t>
            </a:r>
          </a:p>
          <a:p>
            <a:r>
              <a:rPr lang="en-US" dirty="0"/>
              <a:t>Quick spread</a:t>
            </a:r>
          </a:p>
          <a:p>
            <a:r>
              <a:rPr lang="en-US" dirty="0"/>
              <a:t>Highly fault-tolerant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Analysis from 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75]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c,b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c*log(n)), b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Can be small numbers independent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n, e</a:t>
            </a:r>
            <a:r>
              <a:rPr lang="en-US" i="1" dirty="0">
                <a:latin typeface="Arial" charset="0"/>
                <a:ea typeface="ＭＳ Ｐゴシック" charset="0"/>
              </a:rPr>
              <a:t>.g.,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>
                <a:latin typeface="Arial" charset="0"/>
                <a:ea typeface="ＭＳ Ｐゴシック" charset="0"/>
              </a:rPr>
              <a:t>c*b*log(n)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Node 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 Internet worm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Each process sends out heartbeats to every 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Con: Slow process/link causes 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Gossiping</a:t>
            </a:r>
          </a:p>
          <a:p>
            <a:pPr lvl="1"/>
            <a:r>
              <a:rPr lang="en-US" dirty="0"/>
              <a:t>One strategy for lazy replication</a:t>
            </a:r>
          </a:p>
          <a:p>
            <a:pPr lvl="1"/>
            <a:r>
              <a:rPr lang="en-US" dirty="0"/>
              <a:t>High-level of fault-tolerance &amp; quick spread</a:t>
            </a:r>
          </a:p>
          <a:p>
            <a:r>
              <a:rPr lang="en-US" dirty="0"/>
              <a:t>Another use case for gossiping</a:t>
            </a:r>
          </a:p>
          <a:p>
            <a:pPr lvl="1"/>
            <a:r>
              <a:rPr lang="en-US" dirty="0"/>
              <a:t>Failure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and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Stronger guarantees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tree-based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27558</TotalTime>
  <Pages>12</Pages>
  <Words>656</Words>
  <Application>Microsoft Macintosh PowerPoint</Application>
  <PresentationFormat>Letter Paper (8.5x11 in)</PresentationFormat>
  <Paragraphs>189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굴림</vt:lpstr>
      <vt:lpstr>ＭＳ Ｐゴシック</vt:lpstr>
      <vt:lpstr>Arial</vt:lpstr>
      <vt:lpstr>Calibri</vt:lpstr>
      <vt:lpstr>Tahoma</vt:lpstr>
      <vt:lpstr>Times New Roman</vt:lpstr>
      <vt:lpstr>Wingdings</vt:lpstr>
      <vt:lpstr>CS252-template</vt:lpstr>
      <vt:lpstr>Office Theme</vt:lpstr>
      <vt:lpstr>Equation</vt:lpstr>
      <vt:lpstr>CSE 486/586 Distributed Systems Gossiping</vt:lpstr>
      <vt:lpstr>Revisiting Multicast</vt:lpstr>
      <vt:lpstr>Fault-Tolerance and Scalability</vt:lpstr>
      <vt:lpstr>B-Multicast</vt:lpstr>
      <vt:lpstr>R-Multicast</vt:lpstr>
      <vt:lpstr>Any Other?</vt:lpstr>
      <vt:lpstr>Another Approach</vt:lpstr>
      <vt:lpstr>Another Approach</vt:lpstr>
      <vt:lpstr>Another Approach</vt:lpstr>
      <vt:lpstr>Another Approach</vt:lpstr>
      <vt:lpstr>“Gossip” (or “Epidemic”) Multicast</vt:lpstr>
      <vt:lpstr>CSE 486/586 Administrivia</vt:lpstr>
      <vt:lpstr>Properties</vt:lpstr>
      <vt:lpstr>Fault-Tolerance</vt:lpstr>
      <vt:lpstr>Fault-Tolerance</vt:lpstr>
      <vt:lpstr>Using Gossip for Failure Detection: Gossip-style Heartbeating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1202</cp:revision>
  <cp:lastPrinted>2017-03-01T16:30:07Z</cp:lastPrinted>
  <dcterms:created xsi:type="dcterms:W3CDTF">2012-03-21T04:48:11Z</dcterms:created>
  <dcterms:modified xsi:type="dcterms:W3CDTF">2019-02-27T16:27:31Z</dcterms:modified>
  <cp:category/>
</cp:coreProperties>
</file>