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8"/>
  </p:notesMasterIdLst>
  <p:handoutMasterIdLst>
    <p:handoutMasterId r:id="rId9"/>
  </p:handoutMasterIdLst>
  <p:sldIdLst>
    <p:sldId id="322" r:id="rId3"/>
    <p:sldId id="673" r:id="rId4"/>
    <p:sldId id="674" r:id="rId5"/>
    <p:sldId id="687" r:id="rId6"/>
    <p:sldId id="584" r:id="rId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5" autoAdjust="0"/>
    <p:restoredTop sz="80159" autoAdjust="0"/>
  </p:normalViewPr>
  <p:slideViewPr>
    <p:cSldViewPr>
      <p:cViewPr varScale="1">
        <p:scale>
          <a:sx n="39" d="100"/>
          <a:sy n="39" d="100"/>
        </p:scale>
        <p:origin x="9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721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978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Mid-Semester Overview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We’re at a Mid-Point: What We’ve Discussed So Far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communication infrastructure: the Internet</a:t>
            </a:r>
          </a:p>
          <a:p>
            <a:r>
              <a:rPr lang="en-US" dirty="0"/>
              <a:t>Communication between two processes</a:t>
            </a:r>
          </a:p>
          <a:p>
            <a:pPr lvl="1"/>
            <a:r>
              <a:rPr lang="en-US" dirty="0"/>
              <a:t>Socket API</a:t>
            </a:r>
          </a:p>
          <a:p>
            <a:r>
              <a:rPr lang="en-US" dirty="0"/>
              <a:t>Failure detection</a:t>
            </a:r>
          </a:p>
          <a:p>
            <a:r>
              <a:rPr lang="en-US" dirty="0"/>
              <a:t>Concept of time in distributed systems</a:t>
            </a:r>
          </a:p>
          <a:p>
            <a:r>
              <a:rPr lang="en-US" dirty="0"/>
              <a:t>Communication between multiple processes</a:t>
            </a:r>
          </a:p>
          <a:p>
            <a:pPr lvl="1"/>
            <a:r>
              <a:rPr lang="en-US" dirty="0"/>
              <a:t>Multicast algorithms</a:t>
            </a:r>
          </a:p>
          <a:p>
            <a:r>
              <a:rPr lang="en-US" dirty="0"/>
              <a:t>Organization of distributed systems</a:t>
            </a:r>
          </a:p>
          <a:p>
            <a:pPr lvl="1"/>
            <a:r>
              <a:rPr lang="en-US" dirty="0"/>
              <a:t>Server-client</a:t>
            </a:r>
          </a:p>
          <a:p>
            <a:pPr lvl="1"/>
            <a:r>
              <a:rPr lang="en-US" dirty="0"/>
              <a:t>Peer-to-peer, </a:t>
            </a:r>
            <a:r>
              <a:rPr lang="en-US" dirty="0" err="1"/>
              <a:t>DHTs</a:t>
            </a:r>
            <a:endParaRPr lang="en-US" dirty="0"/>
          </a:p>
          <a:p>
            <a:r>
              <a:rPr lang="en-US" dirty="0"/>
              <a:t>Impossibility of consensus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Other Half of the Semester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Consensus algorithms: mutual exclusion, leader election, </a:t>
            </a:r>
            <a:r>
              <a:rPr lang="en-US" dirty="0" err="1"/>
              <a:t>paxos</a:t>
            </a:r>
            <a:endParaRPr lang="en-US" dirty="0"/>
          </a:p>
          <a:p>
            <a:r>
              <a:rPr lang="en-US" dirty="0"/>
              <a:t>Distributed storage basics: transactions and consistency</a:t>
            </a:r>
          </a:p>
          <a:p>
            <a:r>
              <a:rPr lang="en-US" dirty="0"/>
              <a:t>Distributed storage case studies: Amazon Dynamo, NFS, Facebook Haystack, Facebook f4</a:t>
            </a:r>
          </a:p>
          <a:p>
            <a:r>
              <a:rPr lang="en-US" dirty="0"/>
              <a:t>Remote procedure call</a:t>
            </a:r>
          </a:p>
          <a:p>
            <a:r>
              <a:rPr lang="en-US" dirty="0"/>
              <a:t>Security</a:t>
            </a:r>
          </a:p>
          <a:p>
            <a:r>
              <a:rPr lang="en-US" dirty="0"/>
              <a:t>BFT (Byzantine Fault Tolerance)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Midterm</a:t>
            </a:r>
            <a:r>
              <a:rPr lang="en-US">
                <a:solidFill>
                  <a:srgbClr val="FF0000"/>
                </a:solidFill>
              </a:rPr>
              <a:t>: 3/13 </a:t>
            </a:r>
            <a:r>
              <a:rPr lang="en-US" dirty="0">
                <a:solidFill>
                  <a:srgbClr val="FF0000"/>
                </a:solidFill>
              </a:rPr>
              <a:t>(Wednesday) in class</a:t>
            </a:r>
          </a:p>
          <a:p>
            <a:pPr lvl="1"/>
            <a:r>
              <a:rPr lang="en-US" dirty="0"/>
              <a:t>Everything up to the last lecture</a:t>
            </a:r>
          </a:p>
          <a:p>
            <a:pPr lvl="1"/>
            <a:r>
              <a:rPr lang="en-US" dirty="0"/>
              <a:t>1-page cheat sheet is allowed.</a:t>
            </a:r>
          </a:p>
          <a:p>
            <a:pPr lvl="1"/>
            <a:r>
              <a:rPr lang="en-US" dirty="0"/>
              <a:t>Blue or black ink pen</a:t>
            </a:r>
          </a:p>
          <a:p>
            <a:r>
              <a:rPr lang="en-US" dirty="0"/>
              <a:t>Best way to prepare</a:t>
            </a:r>
          </a:p>
          <a:p>
            <a:pPr lvl="1"/>
            <a:r>
              <a:rPr lang="en-US" dirty="0"/>
              <a:t>Read the textbook &amp; go over the slides.</a:t>
            </a:r>
          </a:p>
          <a:p>
            <a:pPr lvl="1"/>
            <a:r>
              <a:rPr lang="en-US" dirty="0"/>
              <a:t>Go over the previous exams.</a:t>
            </a:r>
          </a:p>
          <a:p>
            <a:r>
              <a:rPr lang="en-US" dirty="0"/>
              <a:t>PA2-B due this Friday</a:t>
            </a:r>
          </a:p>
          <a:p>
            <a:pPr lvl="1"/>
            <a:r>
              <a:rPr lang="en-US" dirty="0"/>
              <a:t>Please remember that we’ll be running code similarity checkers (automatic F if found too similar).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8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25014</TotalTime>
  <Pages>12</Pages>
  <Words>194</Words>
  <Application>Microsoft Macintosh PowerPoint</Application>
  <PresentationFormat>Letter Paper (8.5x11 in)</PresentationFormat>
  <Paragraphs>40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Mid-Semester Overview</vt:lpstr>
      <vt:lpstr>We’re at a Mid-Point: What We’ve Discussed So Far</vt:lpstr>
      <vt:lpstr>The Other Half of the Semester</vt:lpstr>
      <vt:lpstr>CSE 486/586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1038</cp:revision>
  <cp:lastPrinted>2014-03-07T19:03:29Z</cp:lastPrinted>
  <dcterms:created xsi:type="dcterms:W3CDTF">2012-03-02T15:23:59Z</dcterms:created>
  <dcterms:modified xsi:type="dcterms:W3CDTF">2019-03-29T13:59:07Z</dcterms:modified>
  <cp:category/>
</cp:coreProperties>
</file>