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6"/>
  </p:notesMasterIdLst>
  <p:handoutMasterIdLst>
    <p:handoutMasterId r:id="rId17"/>
  </p:handoutMasterIdLst>
  <p:sldIdLst>
    <p:sldId id="322" r:id="rId3"/>
    <p:sldId id="732" r:id="rId4"/>
    <p:sldId id="733" r:id="rId5"/>
    <p:sldId id="669" r:id="rId6"/>
    <p:sldId id="689" r:id="rId7"/>
    <p:sldId id="691" r:id="rId8"/>
    <p:sldId id="692" r:id="rId9"/>
    <p:sldId id="693" r:id="rId10"/>
    <p:sldId id="697" r:id="rId11"/>
    <p:sldId id="698" r:id="rId12"/>
    <p:sldId id="710" r:id="rId13"/>
    <p:sldId id="687" r:id="rId14"/>
    <p:sldId id="584" r:id="rId1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7" autoAdjust="0"/>
    <p:restoredTop sz="80099" autoAdjust="0"/>
  </p:normalViewPr>
  <p:slideViewPr>
    <p:cSldViewPr>
      <p:cViewPr varScale="1">
        <p:scale>
          <a:sx n="82" d="100"/>
          <a:sy n="82" d="100"/>
        </p:scale>
        <p:origin x="14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</a:t>
            </a:r>
            <a:r>
              <a:rPr lang="en-US"/>
              <a:t>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Concurrency Control --- 3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>
                <a:latin typeface="Arial" pitchFamily="-1" charset="0"/>
              </a:rPr>
              <a:t>right before </a:t>
            </a:r>
            <a:r>
              <a:rPr lang="en-US" dirty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</a:t>
            </a:r>
            <a:r>
              <a:rPr lang="en-US" dirty="0" err="1">
                <a:latin typeface="Arial" pitchFamily="-1" charset="0"/>
              </a:rPr>
              <a:t>canCommit</a:t>
            </a:r>
            <a:r>
              <a:rPr lang="en-US" dirty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May abort after a timeout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Yes/No loss, the coordinator aborts the transaction after a timeout (pessimistic). It must announce </a:t>
            </a:r>
            <a:r>
              <a:rPr lang="en-US" dirty="0" err="1">
                <a:latin typeface="Arial" pitchFamily="-1" charset="0"/>
              </a:rPr>
              <a:t>doAbort</a:t>
            </a:r>
            <a:r>
              <a:rPr lang="en-US" dirty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To deal with </a:t>
            </a:r>
            <a:r>
              <a:rPr lang="en-US" dirty="0" err="1">
                <a:latin typeface="Arial" pitchFamily="-1" charset="0"/>
              </a:rPr>
              <a:t>doCommit</a:t>
            </a:r>
            <a:r>
              <a:rPr lang="en-US" dirty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The participant may wait for a timeout, send a </a:t>
            </a:r>
            <a:r>
              <a:rPr lang="en-US" dirty="0" err="1">
                <a:latin typeface="Arial" pitchFamily="-1" charset="0"/>
              </a:rPr>
              <a:t>getDecision</a:t>
            </a:r>
            <a:r>
              <a:rPr lang="en-US" dirty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>
                <a:latin typeface="Arial" pitchFamily="-1" charset="0"/>
              </a:rPr>
              <a:t>doCommit/doAbort</a:t>
            </a:r>
            <a:r>
              <a:rPr lang="en-US" dirty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</a:t>
            </a:r>
            <a:r>
              <a:rPr lang="en-US" dirty="0"/>
              <a:t>with 2PC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a blocking protocol.</a:t>
            </a:r>
          </a:p>
          <a:p>
            <a:r>
              <a:rPr lang="en-US"/>
              <a:t>Scalability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dirty="0"/>
              <a:t>Hierarchical locks</a:t>
            </a:r>
          </a:p>
          <a:p>
            <a:r>
              <a:rPr lang="en-US" dirty="0"/>
              <a:t>Distributed transactions</a:t>
            </a:r>
          </a:p>
          <a:p>
            <a:pPr lvl="1"/>
            <a:r>
              <a:rPr lang="en-US" dirty="0"/>
              <a:t>One-phase commit cannot handle failures &amp; abort well</a:t>
            </a:r>
          </a:p>
          <a:p>
            <a:pPr lvl="1"/>
            <a:r>
              <a:rPr lang="en-US" dirty="0"/>
              <a:t>Two-phase commit mitigates the problems of one-phase commit</a:t>
            </a:r>
          </a:p>
          <a:p>
            <a:pPr lvl="1"/>
            <a:r>
              <a:rPr lang="en-US" dirty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Strict execution of transactions?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/>
              <a:t>on an object until all transactions that previously wrote that object have either committed or aborted</a:t>
            </a:r>
          </a:p>
          <a:p>
            <a:r>
              <a:rPr lang="en-US" dirty="0"/>
              <a:t>Two phase locking?</a:t>
            </a:r>
          </a:p>
          <a:p>
            <a:pPr lvl="1"/>
            <a:r>
              <a:rPr lang="en-US" dirty="0"/>
              <a:t>Growing phase</a:t>
            </a:r>
          </a:p>
          <a:p>
            <a:pPr lvl="1"/>
            <a:r>
              <a:rPr lang="en-US" dirty="0"/>
              <a:t>Shrinking phase</a:t>
            </a:r>
          </a:p>
          <a:p>
            <a:r>
              <a:rPr lang="en-US" dirty="0"/>
              <a:t>Strict two phase locking?</a:t>
            </a:r>
          </a:p>
          <a:p>
            <a:pPr lvl="1"/>
            <a:r>
              <a:rPr lang="en-US" dirty="0"/>
              <a:t>Release locks only at either commit() or abort()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deadline: 4/8 (Friday)</a:t>
            </a:r>
          </a:p>
          <a:p>
            <a:r>
              <a:rPr lang="en-US" dirty="0"/>
              <a:t>PA2-B &amp; Midterm grades on </a:t>
            </a:r>
            <a:r>
              <a:rPr lang="en-US" dirty="0" err="1"/>
              <a:t>UBLearns</a:t>
            </a:r>
            <a:endParaRPr lang="en-US" dirty="0"/>
          </a:p>
          <a:p>
            <a:r>
              <a:rPr lang="en-US" dirty="0"/>
              <a:t>I will post midterm (letter) grades to show you where you are at this </a:t>
            </a:r>
            <a:r>
              <a:rPr lang="en-US"/>
              <a:t>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Coordinator and 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Coordinator</a:t>
            </a:r>
          </a:p>
          <a:p>
            <a:pPr lvl="1"/>
            <a:r>
              <a:rPr lang="en-US" dirty="0"/>
              <a:t>In charge of begin, commit, and abort</a:t>
            </a:r>
          </a:p>
          <a:p>
            <a:r>
              <a:rPr lang="en-US" dirty="0"/>
              <a:t>Participants</a:t>
            </a:r>
          </a:p>
          <a:p>
            <a:pPr lvl="1"/>
            <a:r>
              <a:rPr lang="en-US" dirty="0"/>
              <a:t>Server processes that handle local operations</a:t>
            </a:r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 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At some stage, client executes commit(). Now, atomicity requires that either </a:t>
            </a:r>
            <a:r>
              <a:rPr lang="en-US" i="1" dirty="0">
                <a:latin typeface="Arial" pitchFamily="-1" charset="0"/>
              </a:rPr>
              <a:t>all</a:t>
            </a:r>
            <a:r>
              <a:rPr lang="en-US" dirty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>
                <a:latin typeface="Arial" pitchFamily="-1" charset="0"/>
              </a:rPr>
              <a:t>all </a:t>
            </a:r>
            <a:r>
              <a:rPr lang="en-US" dirty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We need to ensure </a:t>
            </a:r>
            <a:r>
              <a:rPr lang="en-US" i="1" dirty="0">
                <a:latin typeface="Arial" pitchFamily="-1" charset="0"/>
              </a:rPr>
              <a:t>safety </a:t>
            </a:r>
            <a:r>
              <a:rPr lang="en-US" dirty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First cut: </a:t>
            </a:r>
            <a:r>
              <a:rPr lang="en-US" i="1" u="sng" dirty="0">
                <a:latin typeface="Arial" pitchFamily="-1" charset="0"/>
              </a:rPr>
              <a:t>one-phase commit</a:t>
            </a:r>
            <a:r>
              <a:rPr lang="en-US" i="1" dirty="0"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protocol. The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 not allow participant to abort the transaction, e.g., under deadlock.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Doesn’t work well with failures (e.g., when a participant crashes before receiving this message). Need to have some extra 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 </a:t>
            </a:r>
            <a:r>
              <a:rPr lang="en-US"/>
              <a:t>(Handling Abort)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Coordinator collects </a:t>
            </a:r>
            <a:r>
              <a:rPr lang="en-US" i="1" dirty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>
                <a:latin typeface="Arial" pitchFamily="-1" charset="0"/>
              </a:rPr>
              <a:t> (commit or abort) from each participant (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If all participants want to commit,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If any participant has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Commit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25943</TotalTime>
  <Pages>12</Pages>
  <Words>618</Words>
  <Application>Microsoft Macintosh PowerPoint</Application>
  <PresentationFormat>Letter Paper (8.5x11 in)</PresentationFormat>
  <Paragraphs>142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Concurrency Control --- 3</vt:lpstr>
      <vt:lpstr>Recap</vt:lpstr>
      <vt:lpstr>CSE 486/586 Administrivia</vt:lpstr>
      <vt:lpstr>Distributed Transactions</vt:lpstr>
      <vt:lpstr>Coordinator and Participants</vt:lpstr>
      <vt:lpstr>Atomic Commit Problem</vt:lpstr>
      <vt:lpstr>Atomic Commit</vt:lpstr>
      <vt:lpstr>Two-Phase Commit (Handling Abort)</vt:lpstr>
      <vt:lpstr>Two-Phase Commit</vt:lpstr>
      <vt:lpstr>Dealing with Failures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1091</cp:revision>
  <cp:lastPrinted>2016-03-25T16:33:54Z</cp:lastPrinted>
  <dcterms:created xsi:type="dcterms:W3CDTF">2012-03-19T17:30:09Z</dcterms:created>
  <dcterms:modified xsi:type="dcterms:W3CDTF">2020-04-25T21:07:45Z</dcterms:modified>
  <cp:category/>
</cp:coreProperties>
</file>