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354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9300C-D083-4AD1-BEA9-5BCB7958AC27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69955-7EC2-4E74-92AA-CA4CB3E9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7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9903E-3E7E-41B3-BA15-BF6DD2757606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C132-5468-4FCB-8E4B-FBF25FE51727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BFC21-9937-4D42-B60B-AFEE09715877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223C-936A-4CC5-8C40-342BAB25316A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65B9-F082-4936-B803-907D44AFB097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AACF-3D9B-41BC-BED0-6197D34ED336}" type="datetime1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CDC8E-CCFE-41E9-8E20-B054244DFDF1}" type="datetime1">
              <a:rPr lang="en-US" smtClean="0"/>
              <a:t>1/3/2018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4B4D-423C-4FBF-8BDD-0A0A1BE28EF3}" type="datetime1">
              <a:rPr lang="en-US" smtClean="0"/>
              <a:t>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8384-7EF2-40F3-AB71-3822F67EFFE0}" type="datetime1">
              <a:rPr lang="en-US" smtClean="0"/>
              <a:t>1/3/2018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9B8F-B177-4DA2-AE99-52A83A3E6FF0}" type="datetime1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0C77-1314-437A-934E-517B5CF21079}" type="datetime1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603B1-8906-4962-ACB9-C0BE391C4BC9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Weekly Report: Project 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7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Part</a:t>
            </a:r>
            <a:r>
              <a:rPr lang="en-US" dirty="0" smtClean="0"/>
              <a:t> </a:t>
            </a:r>
            <a:r>
              <a:rPr lang="en-US" dirty="0" smtClean="0"/>
              <a:t>0: 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objective:</a:t>
            </a:r>
          </a:p>
          <a:p>
            <a:r>
              <a:rPr lang="en-US" dirty="0" smtClean="0"/>
              <a:t>Method:</a:t>
            </a:r>
          </a:p>
          <a:p>
            <a:r>
              <a:rPr lang="en-US" dirty="0" smtClean="0"/>
              <a:t>Timeline: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2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Part 1: Weekly Progress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what we plan to do this week;</a:t>
            </a:r>
          </a:p>
          <a:p>
            <a:r>
              <a:rPr lang="en-US" dirty="0" smtClean="0"/>
              <a:t>Progress: 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hat we did;</a:t>
            </a:r>
          </a:p>
          <a:p>
            <a:pPr lvl="1"/>
            <a:r>
              <a:rPr lang="en-US" dirty="0" smtClean="0"/>
              <a:t>Results;</a:t>
            </a:r>
          </a:p>
          <a:p>
            <a:pPr lvl="1"/>
            <a:r>
              <a:rPr lang="en-US" dirty="0" smtClean="0"/>
              <a:t>Questions and discussion.</a:t>
            </a:r>
          </a:p>
          <a:p>
            <a:r>
              <a:rPr lang="en-US" dirty="0" smtClean="0"/>
              <a:t>Next Step: we will we do next week.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09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Part 2: Progress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21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Part 3: 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9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72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Weekly Report: Project Name</vt:lpstr>
      <vt:lpstr>Part 0: Project Overview</vt:lpstr>
      <vt:lpstr>Part 1: Weekly Progress Summary</vt:lpstr>
      <vt:lpstr>Part 2: Progress Detail</vt:lpstr>
      <vt:lpstr>Part 3: Next Step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Report: Wind Sensor Design</dc:title>
  <dc:creator>Wenyao Xu</dc:creator>
  <cp:lastModifiedBy>Wenyao</cp:lastModifiedBy>
  <cp:revision>13</cp:revision>
  <dcterms:created xsi:type="dcterms:W3CDTF">2006-08-16T00:00:00Z</dcterms:created>
  <dcterms:modified xsi:type="dcterms:W3CDTF">2018-01-03T06:39:26Z</dcterms:modified>
</cp:coreProperties>
</file>