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13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1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24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186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19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0684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26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2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19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09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671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3E347-3260-4577-9278-029981BDCA62}" type="datetimeFigureOut">
              <a:rPr lang="en-US" smtClean="0"/>
              <a:t>2/11/2019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68AAA-F46A-4A66-8275-741957213E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6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Project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Team Member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19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(Why this problem is important?)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8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(What are existing solutions? What is the limitation)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225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approach rationale</a:t>
            </a:r>
          </a:p>
          <a:p>
            <a:r>
              <a:rPr lang="en-US" dirty="0" smtClean="0"/>
              <a:t>Approach description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01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Needed supplies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what you need for the project, including hardware and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9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46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Project Title</vt:lpstr>
      <vt:lpstr>Motivation</vt:lpstr>
      <vt:lpstr>Related Work</vt:lpstr>
      <vt:lpstr>Proposed Approach</vt:lpstr>
      <vt:lpstr>Needed supplies</vt:lpstr>
    </vt:vector>
  </TitlesOfParts>
  <Company>University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Title</dc:title>
  <dc:creator>Wenyao</dc:creator>
  <cp:lastModifiedBy>Wenyao</cp:lastModifiedBy>
  <cp:revision>3</cp:revision>
  <dcterms:created xsi:type="dcterms:W3CDTF">2019-02-11T13:02:45Z</dcterms:created>
  <dcterms:modified xsi:type="dcterms:W3CDTF">2019-02-11T13:08:28Z</dcterms:modified>
</cp:coreProperties>
</file>